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1" r:id="rId12"/>
    <p:sldId id="266" r:id="rId13"/>
    <p:sldId id="267" r:id="rId14"/>
    <p:sldId id="268" r:id="rId15"/>
    <p:sldId id="269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5067-A63A-46E1-8D00-440ECB7AFF8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A085-89A9-4DA3-8B07-C0DEF8979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72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5067-A63A-46E1-8D00-440ECB7AFF8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A085-89A9-4DA3-8B07-C0DEF8979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241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5067-A63A-46E1-8D00-440ECB7AFF8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A085-89A9-4DA3-8B07-C0DEF8979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316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5067-A63A-46E1-8D00-440ECB7AFF8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A085-89A9-4DA3-8B07-C0DEF8979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905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5067-A63A-46E1-8D00-440ECB7AFF8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A085-89A9-4DA3-8B07-C0DEF8979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226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5067-A63A-46E1-8D00-440ECB7AFF8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A085-89A9-4DA3-8B07-C0DEF8979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752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5067-A63A-46E1-8D00-440ECB7AFF8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A085-89A9-4DA3-8B07-C0DEF8979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928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5067-A63A-46E1-8D00-440ECB7AFF8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A085-89A9-4DA3-8B07-C0DEF8979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922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5067-A63A-46E1-8D00-440ECB7AFF8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A085-89A9-4DA3-8B07-C0DEF8979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712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5067-A63A-46E1-8D00-440ECB7AFF8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A085-89A9-4DA3-8B07-C0DEF8979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757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5067-A63A-46E1-8D00-440ECB7AFF8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CA085-89A9-4DA3-8B07-C0DEF8979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730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B5067-A63A-46E1-8D00-440ECB7AFF86}" type="datetimeFigureOut">
              <a:rPr lang="ru-RU" smtClean="0"/>
              <a:t>16.05.2022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CA085-89A9-4DA3-8B07-C0DEF8979A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071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2.jpeg"/><Relationship Id="rId7" Type="http://schemas.openxmlformats.org/officeDocument/2006/relationships/image" Target="../media/image1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13.jpeg"/><Relationship Id="rId5" Type="http://schemas.openxmlformats.org/officeDocument/2006/relationships/image" Target="../media/image20.jpeg"/><Relationship Id="rId10" Type="http://schemas.openxmlformats.org/officeDocument/2006/relationships/image" Target="../media/image16.jpeg"/><Relationship Id="rId4" Type="http://schemas.openxmlformats.org/officeDocument/2006/relationships/image" Target="../media/image14.jpeg"/><Relationship Id="rId9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nsportal.ru/npo-spo/estestvennye-nauki/library/2022/05/16/vecher-fiziki-i-liriki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844824"/>
            <a:ext cx="7772400" cy="802244"/>
          </a:xfrm>
        </p:spPr>
        <p:txBody>
          <a:bodyPr>
            <a:noAutofit/>
          </a:bodyPr>
          <a:lstStyle/>
          <a:p>
            <a:pPr algn="l"/>
            <a:r>
              <a:rPr lang="ru-RU" sz="8000" b="1" dirty="0">
                <a:solidFill>
                  <a:srgbClr val="C00000"/>
                </a:solidFill>
                <a:latin typeface="Comic Sans MS" pitchFamily="66" charset="0"/>
              </a:rPr>
              <a:t>«</a:t>
            </a:r>
            <a:r>
              <a:rPr lang="ru-RU" sz="9600" b="1" dirty="0">
                <a:solidFill>
                  <a:srgbClr val="C00000"/>
                </a:solidFill>
                <a:latin typeface="Comic Sans MS" pitchFamily="66" charset="0"/>
              </a:rPr>
              <a:t>Физика</a:t>
            </a:r>
            <a:r>
              <a:rPr lang="ru-RU" sz="8000" b="1" dirty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sz="8000" b="1" dirty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6600" b="1" dirty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sz="6600" b="1" dirty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6600" b="1" dirty="0">
                <a:solidFill>
                  <a:srgbClr val="C00000"/>
                </a:solidFill>
                <a:latin typeface="Comic Sans MS" pitchFamily="66" charset="0"/>
              </a:rPr>
              <a:t>       </a:t>
            </a:r>
            <a:endParaRPr lang="ru-RU" sz="66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076" name="Picture 4" descr="C:\Users\1111\Desktop\0_eb284_d75f2a55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9" y="1427401"/>
            <a:ext cx="3131840" cy="515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47864" y="3501007"/>
            <a:ext cx="561662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9600" b="1" dirty="0">
                <a:solidFill>
                  <a:srgbClr val="C00000"/>
                </a:solidFill>
                <a:latin typeface="Comic Sans MS" pitchFamily="66" charset="0"/>
              </a:rPr>
              <a:t>лирика»</a:t>
            </a:r>
            <a:endParaRPr lang="ru-RU" sz="9600" dirty="0">
              <a:solidFill>
                <a:srgbClr val="C00000"/>
              </a:solidFill>
            </a:endParaRPr>
          </a:p>
        </p:txBody>
      </p:sp>
      <p:pic>
        <p:nvPicPr>
          <p:cNvPr id="3077" name="Picture 5" descr="C:\Users\1111\Desktop\kiKn94nd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099" y="2435627"/>
            <a:ext cx="2130760" cy="213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1111\Desktop\mzl.trdlfic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770" y="514982"/>
            <a:ext cx="1736718" cy="173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911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80570" y="-282999"/>
            <a:ext cx="2177521" cy="2780548"/>
            <a:chOff x="404342" y="-137686"/>
            <a:chExt cx="2177521" cy="2780548"/>
          </a:xfrm>
        </p:grpSpPr>
        <p:pic>
          <p:nvPicPr>
            <p:cNvPr id="4098" name="Picture 2" descr="C:\Users\1111\Desktop\вечер физики\писатели\1243787401_img19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21" r="8112" b="8979"/>
            <a:stretch/>
          </p:blipFill>
          <p:spPr bwMode="auto">
            <a:xfrm rot="20186108">
              <a:off x="404342" y="-137686"/>
              <a:ext cx="2177521" cy="2767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899592" y="2132856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1</a:t>
              </a: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3255129" y="148276"/>
            <a:ext cx="3006857" cy="2269331"/>
            <a:chOff x="3123666" y="118528"/>
            <a:chExt cx="3006857" cy="2269331"/>
          </a:xfrm>
        </p:grpSpPr>
        <p:pic>
          <p:nvPicPr>
            <p:cNvPr id="4104" name="Picture 8" descr="C:\Users\1111\Desktop\вечер физики\эйнштейн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3666" y="118528"/>
              <a:ext cx="3006857" cy="2255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Прямоугольник 14"/>
            <p:cNvSpPr/>
            <p:nvPr/>
          </p:nvSpPr>
          <p:spPr>
            <a:xfrm>
              <a:off x="3209777" y="1877853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2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03176" y="4649879"/>
            <a:ext cx="2606319" cy="2245641"/>
            <a:chOff x="4334398" y="4595402"/>
            <a:chExt cx="2606319" cy="2245641"/>
          </a:xfrm>
        </p:grpSpPr>
        <p:pic>
          <p:nvPicPr>
            <p:cNvPr id="4107" name="Picture 11" descr="C:\Users\1111\Desktop\вечер физики\andre-marie-ampere-2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4398" y="4595402"/>
              <a:ext cx="2606319" cy="22182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Прямоугольник 16"/>
            <p:cNvSpPr/>
            <p:nvPr/>
          </p:nvSpPr>
          <p:spPr>
            <a:xfrm>
              <a:off x="5921206" y="6331037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9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358093" y="4553858"/>
            <a:ext cx="1976305" cy="2340132"/>
            <a:chOff x="2358093" y="4553858"/>
            <a:chExt cx="1976305" cy="2340132"/>
          </a:xfrm>
        </p:grpSpPr>
        <p:pic>
          <p:nvPicPr>
            <p:cNvPr id="4100" name="Picture 4" descr="C:\Users\1111\Desktop\вечер физики\писатели\Ломоносов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8093" y="4553858"/>
              <a:ext cx="1971222" cy="23401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3652838" y="6331037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8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7181485" y="29004"/>
            <a:ext cx="2237029" cy="2856169"/>
            <a:chOff x="6729638" y="-113713"/>
            <a:chExt cx="2237029" cy="2856169"/>
          </a:xfrm>
        </p:grpSpPr>
        <p:pic>
          <p:nvPicPr>
            <p:cNvPr id="4099" name="Picture 3" descr="C:\Users\1111\Desktop\вечер физики\писатели\есенин.jpe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9143">
              <a:off x="6729638" y="-113713"/>
              <a:ext cx="2237029" cy="2820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Прямоугольник 22"/>
            <p:cNvSpPr/>
            <p:nvPr/>
          </p:nvSpPr>
          <p:spPr>
            <a:xfrm>
              <a:off x="7612998" y="2232450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3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20511" y="4346033"/>
            <a:ext cx="1963282" cy="2547297"/>
            <a:chOff x="220511" y="4346033"/>
            <a:chExt cx="1963282" cy="2547297"/>
          </a:xfrm>
        </p:grpSpPr>
        <p:pic>
          <p:nvPicPr>
            <p:cNvPr id="4102" name="Picture 6" descr="C:\Users\1111\Desktop\вечер физики\писатели\slide_5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005" t="3253" r="28819" b="32433"/>
            <a:stretch/>
          </p:blipFill>
          <p:spPr bwMode="auto">
            <a:xfrm rot="20990343">
              <a:off x="220511" y="4346033"/>
              <a:ext cx="1963282" cy="25472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1493104" y="6331037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7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12935" y="2601351"/>
            <a:ext cx="2185937" cy="2094688"/>
            <a:chOff x="512935" y="2601351"/>
            <a:chExt cx="2185937" cy="2094688"/>
          </a:xfrm>
        </p:grpSpPr>
        <p:pic>
          <p:nvPicPr>
            <p:cNvPr id="4106" name="Picture 10" descr="C:\Users\1111\Desktop\вечер физики\galileo-galilej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22" r="15870"/>
            <a:stretch/>
          </p:blipFill>
          <p:spPr bwMode="auto">
            <a:xfrm rot="20888642">
              <a:off x="512935" y="2601351"/>
              <a:ext cx="2050916" cy="2094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Прямоугольник 19"/>
            <p:cNvSpPr/>
            <p:nvPr/>
          </p:nvSpPr>
          <p:spPr>
            <a:xfrm>
              <a:off x="2017312" y="4061325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6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706744" y="2400704"/>
            <a:ext cx="2129719" cy="2975347"/>
            <a:chOff x="6963749" y="3830260"/>
            <a:chExt cx="2129719" cy="2975347"/>
          </a:xfrm>
        </p:grpSpPr>
        <p:pic>
          <p:nvPicPr>
            <p:cNvPr id="4101" name="Picture 5" descr="C:\Users\1111\Desktop\вечер физики\писатели\Чехов.jpg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66" t="8819" r="18327" b="8007"/>
            <a:stretch/>
          </p:blipFill>
          <p:spPr bwMode="auto">
            <a:xfrm rot="720328">
              <a:off x="6963749" y="3830260"/>
              <a:ext cx="2129719" cy="2975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7953778" y="6157497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10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996125" y="2400705"/>
            <a:ext cx="2676546" cy="2174694"/>
            <a:chOff x="2771800" y="2413012"/>
            <a:chExt cx="2676546" cy="2174694"/>
          </a:xfrm>
        </p:grpSpPr>
        <p:pic>
          <p:nvPicPr>
            <p:cNvPr id="4105" name="Picture 9" descr="C:\Users\1111\Desktop\вечер физики\newton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800" y="2413012"/>
              <a:ext cx="2676546" cy="21746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4627094" y="4042365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5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7134587" y="4448239"/>
            <a:ext cx="1999291" cy="2358783"/>
            <a:chOff x="5400308" y="2454966"/>
            <a:chExt cx="1999291" cy="2358783"/>
          </a:xfrm>
        </p:grpSpPr>
        <p:pic>
          <p:nvPicPr>
            <p:cNvPr id="4103" name="Picture 7" descr="C:\Users\1111\Desktop\вечер физики\Разерфорд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20830">
              <a:off x="5400308" y="2454966"/>
              <a:ext cx="1999291" cy="2358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6599938" y="4249334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4232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 rot="1185323">
            <a:off x="6595691" y="-47838"/>
            <a:ext cx="3006857" cy="2269331"/>
            <a:chOff x="3123666" y="118528"/>
            <a:chExt cx="3006857" cy="2269331"/>
          </a:xfrm>
        </p:grpSpPr>
        <p:pic>
          <p:nvPicPr>
            <p:cNvPr id="4104" name="Picture 8" descr="C:\Users\1111\Desktop\вечер физики\эйнштейн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3666" y="118528"/>
              <a:ext cx="3006857" cy="2255143"/>
            </a:xfrm>
            <a:prstGeom prst="rect">
              <a:avLst/>
            </a:prstGeom>
            <a:noFill/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Прямоугольник 14"/>
            <p:cNvSpPr/>
            <p:nvPr/>
          </p:nvSpPr>
          <p:spPr>
            <a:xfrm>
              <a:off x="3209777" y="1877853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2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5359897" y="4532922"/>
            <a:ext cx="2674136" cy="2246798"/>
            <a:chOff x="4396766" y="4566678"/>
            <a:chExt cx="2674136" cy="2246798"/>
          </a:xfrm>
        </p:grpSpPr>
        <p:pic>
          <p:nvPicPr>
            <p:cNvPr id="4107" name="Picture 11" descr="C:\Users\1111\Desktop\вечер физики\andre-marie-ampere-2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4583" y="4566678"/>
              <a:ext cx="2606319" cy="221823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Прямоугольник 16"/>
            <p:cNvSpPr/>
            <p:nvPr/>
          </p:nvSpPr>
          <p:spPr>
            <a:xfrm>
              <a:off x="4396766" y="6303470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9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357583" y="4067196"/>
            <a:ext cx="2237029" cy="2823535"/>
            <a:chOff x="6438077" y="1823949"/>
            <a:chExt cx="2237029" cy="2823535"/>
          </a:xfrm>
        </p:grpSpPr>
        <p:pic>
          <p:nvPicPr>
            <p:cNvPr id="4099" name="Picture 3" descr="C:\Users\1111\Desktop\вечер физики\писатели\есенин.jpe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9143">
              <a:off x="6438077" y="1823949"/>
              <a:ext cx="2237029" cy="282012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Прямоугольник 22"/>
            <p:cNvSpPr/>
            <p:nvPr/>
          </p:nvSpPr>
          <p:spPr>
            <a:xfrm>
              <a:off x="7291132" y="4137478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3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 rot="21336276">
            <a:off x="-37861" y="-219429"/>
            <a:ext cx="2111753" cy="2525545"/>
            <a:chOff x="404342" y="-137686"/>
            <a:chExt cx="2177521" cy="2780548"/>
          </a:xfrm>
        </p:grpSpPr>
        <p:pic>
          <p:nvPicPr>
            <p:cNvPr id="4098" name="Picture 2" descr="C:\Users\1111\Desktop\вечер физики\писатели\1243787401_img192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21" r="8112" b="8979"/>
            <a:stretch/>
          </p:blipFill>
          <p:spPr bwMode="auto">
            <a:xfrm rot="20186108">
              <a:off x="404342" y="-137686"/>
              <a:ext cx="2177521" cy="276756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899592" y="2132856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1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7096277" y="4308492"/>
            <a:ext cx="2229063" cy="2581299"/>
            <a:chOff x="5400308" y="2454966"/>
            <a:chExt cx="1999291" cy="2358783"/>
          </a:xfrm>
        </p:grpSpPr>
        <p:pic>
          <p:nvPicPr>
            <p:cNvPr id="4103" name="Picture 7" descr="C:\Users\1111\Desktop\вечер физики\Разерфорд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20830">
              <a:off x="5400308" y="2454966"/>
              <a:ext cx="1999291" cy="235878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6599938" y="4249334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4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 rot="20496301">
            <a:off x="104298" y="2070036"/>
            <a:ext cx="2191269" cy="3097878"/>
            <a:chOff x="7047056" y="3789402"/>
            <a:chExt cx="2036080" cy="2878101"/>
          </a:xfrm>
        </p:grpSpPr>
        <p:pic>
          <p:nvPicPr>
            <p:cNvPr id="4101" name="Picture 5" descr="C:\Users\1111\Desktop\вечер физики\писатели\Чехов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66" t="8819" r="18327" b="8007"/>
            <a:stretch/>
          </p:blipFill>
          <p:spPr bwMode="auto">
            <a:xfrm rot="720328">
              <a:off x="7047056" y="3789402"/>
              <a:ext cx="2036080" cy="2844528"/>
            </a:xfrm>
            <a:prstGeom prst="rect">
              <a:avLst/>
            </a:prstGeom>
            <a:noFill/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7953778" y="6157497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10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512201" y="2092991"/>
            <a:ext cx="2676546" cy="2174694"/>
            <a:chOff x="2951987" y="2628379"/>
            <a:chExt cx="2676546" cy="2174694"/>
          </a:xfrm>
        </p:grpSpPr>
        <p:pic>
          <p:nvPicPr>
            <p:cNvPr id="4105" name="Picture 9" descr="C:\Users\1111\Desktop\вечер физики\newton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1987" y="2628379"/>
              <a:ext cx="2676546" cy="2174694"/>
            </a:xfrm>
            <a:prstGeom prst="rect">
              <a:avLst/>
            </a:prstGeom>
            <a:noFill/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2962875" y="4054962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5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254577" y="4205316"/>
            <a:ext cx="1963282" cy="2547297"/>
            <a:chOff x="220511" y="4346033"/>
            <a:chExt cx="1963282" cy="2547297"/>
          </a:xfrm>
        </p:grpSpPr>
        <p:pic>
          <p:nvPicPr>
            <p:cNvPr id="4102" name="Picture 6" descr="C:\Users\1111\Desktop\вечер физики\писатели\slide_5.jpg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005" t="3253" r="28819" b="32433"/>
            <a:stretch/>
          </p:blipFill>
          <p:spPr bwMode="auto">
            <a:xfrm rot="20990343">
              <a:off x="220511" y="4346033"/>
              <a:ext cx="1963282" cy="254729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1493104" y="6331037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7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 rot="1748083">
            <a:off x="7146774" y="2164153"/>
            <a:ext cx="2379241" cy="2396914"/>
            <a:chOff x="512935" y="2601351"/>
            <a:chExt cx="2185937" cy="2094688"/>
          </a:xfrm>
        </p:grpSpPr>
        <p:pic>
          <p:nvPicPr>
            <p:cNvPr id="4106" name="Picture 10" descr="C:\Users\1111\Desktop\вечер физики\galileo-galilej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22" r="15870"/>
            <a:stretch/>
          </p:blipFill>
          <p:spPr bwMode="auto">
            <a:xfrm rot="20888642">
              <a:off x="512935" y="2601351"/>
              <a:ext cx="2050916" cy="2094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Прямоугольник 19"/>
            <p:cNvSpPr/>
            <p:nvPr/>
          </p:nvSpPr>
          <p:spPr>
            <a:xfrm>
              <a:off x="2017312" y="4061325"/>
              <a:ext cx="681560" cy="51000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6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468430" y="460828"/>
            <a:ext cx="2232247" cy="2719510"/>
            <a:chOff x="3187503" y="859803"/>
            <a:chExt cx="2311125" cy="2986769"/>
          </a:xfrm>
        </p:grpSpPr>
        <p:pic>
          <p:nvPicPr>
            <p:cNvPr id="4100" name="Picture 4" descr="C:\Users\1111\Desktop\вечер физики\писатели\Ломоносов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7503" y="859803"/>
              <a:ext cx="2311125" cy="298676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3905233" y="3152947"/>
              <a:ext cx="799083" cy="650933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600" b="1" dirty="0"/>
                <a:t>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228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3280" y="234888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 5</a:t>
            </a:r>
            <a: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«Физики </a:t>
            </a:r>
            <a:b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искатели»</a:t>
            </a:r>
            <a: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C:\Users\1111\Desktop\0_eb284_d75f2a55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4" y="1699764"/>
            <a:ext cx="3131840" cy="515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6957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8286" y="2564904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 6</a:t>
            </a:r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«Физический </a:t>
            </a:r>
            <a:b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диктант»</a:t>
            </a:r>
          </a:p>
        </p:txBody>
      </p:sp>
      <p:pic>
        <p:nvPicPr>
          <p:cNvPr id="4" name="Picture 4" descr="C:\Users\1111\Desktop\0_eb284_d75f2a55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376184"/>
            <a:ext cx="2765503" cy="4554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1308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427401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7030A0"/>
                </a:solidFill>
                <a:latin typeface="Comic Sans MS" pitchFamily="66" charset="0"/>
              </a:rPr>
              <a:t/>
            </a:r>
            <a:br>
              <a:rPr lang="ru-RU" sz="5400" b="1" dirty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 7</a:t>
            </a:r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“Кто ты?”</a:t>
            </a:r>
            <a:r>
              <a:rPr lang="ru-RU" sz="5400" b="1" dirty="0">
                <a:solidFill>
                  <a:srgbClr val="7030A0"/>
                </a:solidFill>
                <a:latin typeface="Comic Sans MS" pitchFamily="66" charset="0"/>
              </a:rPr>
              <a:t/>
            </a:r>
            <a:br>
              <a:rPr lang="ru-RU" sz="5400" b="1" dirty="0">
                <a:solidFill>
                  <a:srgbClr val="7030A0"/>
                </a:solidFill>
                <a:latin typeface="Comic Sans MS" pitchFamily="66" charset="0"/>
              </a:rPr>
            </a:br>
            <a:endParaRPr lang="ru-RU" sz="5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4" name="Picture 4" descr="C:\Users\1111\Desktop\0_eb284_d75f2a55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9" y="1427401"/>
            <a:ext cx="3131840" cy="515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7030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9722" y="1273324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ru-RU" sz="5400" b="1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5400" b="1" dirty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ru-RU" sz="5400" b="1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 8 </a:t>
            </a:r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«Физические </a:t>
            </a:r>
            <a:b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явления  в песнях</a:t>
            </a:r>
            <a:b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стихах»</a:t>
            </a:r>
            <a:b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C:\Users\1111\Desktop\0_eb284_d75f2a55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9" y="1844824"/>
            <a:ext cx="3131840" cy="515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2713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F907C6-F96E-4CFE-B465-F250AADF1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Ссылка для просмотра разработки: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530418-13CF-4ACA-9AF4-179F0CFEE1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https://nsportal.ru/npo-spo/estestvennye-nauki/library/2022/05/16/vecher-fiziki-i-liriki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7904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7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Лев Давыдович Ландау 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556792"/>
            <a:ext cx="8229600" cy="452596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"Грош цена вашей физике, если она застилает для вас   все остальное- шорох леса, краски заката, звон рифм. Это какая-то усеченная физика:  Физик, не воспринимающий поэзии, искусства - плохой физик". </a:t>
            </a:r>
          </a:p>
        </p:txBody>
      </p:sp>
    </p:spTree>
    <p:extLst>
      <p:ext uri="{BB962C8B-B14F-4D97-AF65-F5344CB8AC3E}">
        <p14:creationId xmlns:p14="http://schemas.microsoft.com/office/powerpoint/2010/main" val="2599120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№1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Балл получает команда, быстро и правильно ответившая на поставленный вопрос.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№2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перебивать отвечающего ни  своей, ни чужой команды.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№3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Активно участвовать всей командой во всех состязаниях.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 нарушения этих правил, команда будет лишаться заработанных баллов! </a:t>
            </a:r>
          </a:p>
        </p:txBody>
      </p:sp>
    </p:spTree>
    <p:extLst>
      <p:ext uri="{BB962C8B-B14F-4D97-AF65-F5344CB8AC3E}">
        <p14:creationId xmlns:p14="http://schemas.microsoft.com/office/powerpoint/2010/main" val="3983093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9149" y="1700808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 1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Физические задачи                     по литературным произведениям»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C:\Users\1111\Desktop\0_eb284_d75f2a55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9" y="1427401"/>
            <a:ext cx="3131840" cy="515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276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052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 2 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«Физика </a:t>
            </a:r>
            <a:br>
              <a:rPr lang="ru-RU" sz="53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поэзии»</a:t>
            </a:r>
            <a:endParaRPr lang="ru-RU" sz="53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C:\Users\1111\Desktop\0_eb284_d75f2a55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9" y="1427401"/>
            <a:ext cx="3131840" cy="515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8790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9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Черный ящик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111\Desktop\box-icon-vector_24737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70196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111\Desktop\010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3320">
            <a:off x="3175922" y="3970129"/>
            <a:ext cx="1251158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111\Desktop\8c65BG4o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452" y="1268760"/>
            <a:ext cx="1474696" cy="273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1111\Desktop\Batterie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243" y="1994089"/>
            <a:ext cx="2164258" cy="216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44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69857E-8 L 0.14966 -0.10171 C 0.18108 -0.12483 0.22813 -0.13708 0.27691 -0.13708 C 0.33299 -0.13708 0.37761 -0.12483 0.40903 -0.10171 L 0.55921 3.69857E-8 " pathEditMode="relative" rAng="0" ptsTypes="FffFF">
                                      <p:cBhvr>
                                        <p:cTn id="1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51" y="-68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219378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 3</a:t>
            </a:r>
            <a: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«А.С. Пушкин </a:t>
            </a:r>
            <a:b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физика»</a:t>
            </a:r>
            <a: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C:\Users\1111\Desktop\0_eb284_d75f2a55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9" y="1556792"/>
            <a:ext cx="3131840" cy="515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968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89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Черный ящик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C:\Users\1111\Desktop\box-icon-vector_24737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2"/>
          <a:stretch/>
        </p:blipFill>
        <p:spPr bwMode="auto">
          <a:xfrm>
            <a:off x="-231535" y="2060848"/>
            <a:ext cx="6547160" cy="578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1111\Desktop\010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7704">
            <a:off x="3375788" y="4123670"/>
            <a:ext cx="153953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1111\Desktop\6254_happy_yellow_question_mark_cartoon_charact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735" y="1120460"/>
            <a:ext cx="1475499" cy="243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1111\Desktop\5869f858aa2851595df21a7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578" y="1891164"/>
            <a:ext cx="2977566" cy="297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05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14355 L 0.14548 -0.04323 C 0.17621 -0.08507 0.22187 -0.10818 0.26944 -0.10818 C 0.32396 -0.10818 0.36736 -0.08507 0.39809 -0.04323 L 0.54392 0.14355 " pathEditMode="relative" rAng="0" ptsTypes="FffFF">
                                      <p:cBhvr>
                                        <p:cTn id="15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87" y="-125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20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060848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 4 </a:t>
            </a:r>
            <a:b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«Знакомые </a:t>
            </a:r>
            <a:b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лица»</a:t>
            </a:r>
            <a:b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C:\Users\1111\Desktop\0_eb284_d75f2a55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9" y="1427401"/>
            <a:ext cx="3131840" cy="515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6086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144</Words>
  <Application>Microsoft Office PowerPoint</Application>
  <PresentationFormat>Экран (4:3)</PresentationFormat>
  <Paragraphs>41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Comic Sans MS</vt:lpstr>
      <vt:lpstr>Times New Roman</vt:lpstr>
      <vt:lpstr>Тема Office</vt:lpstr>
      <vt:lpstr>«Физика         </vt:lpstr>
      <vt:lpstr>Лев Давыдович Ландау : </vt:lpstr>
      <vt:lpstr>Презентация PowerPoint</vt:lpstr>
      <vt:lpstr>Тур 1    « Физические задачи                     по литературным произведениям» </vt:lpstr>
      <vt:lpstr>Тур 2      «Физика  в поэзии»</vt:lpstr>
      <vt:lpstr>Черный ящик </vt:lpstr>
      <vt:lpstr>Тур 3  «А.С. Пушкин  и физика» </vt:lpstr>
      <vt:lpstr>Черный ящик </vt:lpstr>
      <vt:lpstr>Тур 4   «Знакомые  все лица» </vt:lpstr>
      <vt:lpstr>Презентация PowerPoint</vt:lpstr>
      <vt:lpstr>Презентация PowerPoint</vt:lpstr>
      <vt:lpstr>Тур 5   «Физики  - искатели» </vt:lpstr>
      <vt:lpstr>Тур 6  «Физический  диктант»</vt:lpstr>
      <vt:lpstr>  Тур 7   “Кто ты?” </vt:lpstr>
      <vt:lpstr>  Тур 8   «Физические  явления  в песнях  и стихах» </vt:lpstr>
      <vt:lpstr>Ссылка для просмотра разработки: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«Физика и лирика»</dc:title>
  <dc:creator>1111</dc:creator>
  <cp:lastModifiedBy>Администраро</cp:lastModifiedBy>
  <cp:revision>20</cp:revision>
  <dcterms:created xsi:type="dcterms:W3CDTF">2017-02-16T16:26:23Z</dcterms:created>
  <dcterms:modified xsi:type="dcterms:W3CDTF">2022-05-16T09:26:02Z</dcterms:modified>
</cp:coreProperties>
</file>