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2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779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9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88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6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97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728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74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921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92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4E00A-0AF8-4FBE-9C44-8955DED4F809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04371-6E8A-4E32-BD54-CBF72AAE8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76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538"/>
            <a:ext cx="12192000" cy="656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4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13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Широкоэкранный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kab8</dc:creator>
  <cp:lastModifiedBy>kab8</cp:lastModifiedBy>
  <cp:revision>2</cp:revision>
  <dcterms:created xsi:type="dcterms:W3CDTF">2022-10-03T08:10:11Z</dcterms:created>
  <dcterms:modified xsi:type="dcterms:W3CDTF">2022-10-03T08:19:01Z</dcterms:modified>
</cp:coreProperties>
</file>