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2" r:id="rId2"/>
    <p:sldId id="256" r:id="rId3"/>
    <p:sldId id="257" r:id="rId4"/>
    <p:sldId id="259" r:id="rId5"/>
    <p:sldId id="260" r:id="rId6"/>
    <p:sldId id="261" r:id="rId7"/>
    <p:sldId id="262" r:id="rId8"/>
    <p:sldId id="263" r:id="rId9"/>
    <p:sldId id="270" r:id="rId10"/>
    <p:sldId id="264" r:id="rId11"/>
    <p:sldId id="265" r:id="rId12"/>
    <p:sldId id="266" r:id="rId13"/>
    <p:sldId id="27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10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97DBA7-E511-4DFE-B0CF-BCF2DC75C33C}" type="datetimeFigureOut">
              <a:rPr lang="ru-RU" smtClean="0"/>
              <a:t>08.12.2022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30733-B57F-4282-A876-336830579191}"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1A07E88-F280-4827-8602-84AB61152E8D}" type="datetimeFigureOut">
              <a:rPr lang="ru-RU" smtClean="0"/>
              <a:pPr/>
              <a:t>08.12.2022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A3F82C-3798-4DE7-A350-A00D259B7FD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1A07E88-F280-4827-8602-84AB61152E8D}" type="datetimeFigureOut">
              <a:rPr lang="ru-RU" smtClean="0"/>
              <a:pPr/>
              <a:t>08.12.2022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A3F82C-3798-4DE7-A350-A00D259B7FD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1A07E88-F280-4827-8602-84AB61152E8D}" type="datetimeFigureOut">
              <a:rPr lang="ru-RU" smtClean="0"/>
              <a:pPr/>
              <a:t>08.12.2022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A3F82C-3798-4DE7-A350-A00D259B7FD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1A07E88-F280-4827-8602-84AB61152E8D}" type="datetimeFigureOut">
              <a:rPr lang="ru-RU" smtClean="0"/>
              <a:pPr/>
              <a:t>08.12.2022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A3F82C-3798-4DE7-A350-A00D259B7FD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1A07E88-F280-4827-8602-84AB61152E8D}" type="datetimeFigureOut">
              <a:rPr lang="ru-RU" smtClean="0"/>
              <a:pPr/>
              <a:t>08.12.2022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A3F82C-3798-4DE7-A350-A00D259B7FD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1A07E88-F280-4827-8602-84AB61152E8D}" type="datetimeFigureOut">
              <a:rPr lang="ru-RU" smtClean="0"/>
              <a:pPr/>
              <a:t>08.12.2022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A3F82C-3798-4DE7-A350-A00D259B7FD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1A07E88-F280-4827-8602-84AB61152E8D}" type="datetimeFigureOut">
              <a:rPr lang="ru-RU" smtClean="0"/>
              <a:pPr/>
              <a:t>08.12.2022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EA3F82C-3798-4DE7-A350-A00D259B7FD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1A07E88-F280-4827-8602-84AB61152E8D}" type="datetimeFigureOut">
              <a:rPr lang="ru-RU" smtClean="0"/>
              <a:pPr/>
              <a:t>08.12.2022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EA3F82C-3798-4DE7-A350-A00D259B7FD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1A07E88-F280-4827-8602-84AB61152E8D}" type="datetimeFigureOut">
              <a:rPr lang="ru-RU" smtClean="0"/>
              <a:pPr/>
              <a:t>08.12.2022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EA3F82C-3798-4DE7-A350-A00D259B7FD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1A07E88-F280-4827-8602-84AB61152E8D}" type="datetimeFigureOut">
              <a:rPr lang="ru-RU" smtClean="0"/>
              <a:pPr/>
              <a:t>08.12.2022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A3F82C-3798-4DE7-A350-A00D259B7FD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1A07E88-F280-4827-8602-84AB61152E8D}" type="datetimeFigureOut">
              <a:rPr lang="ru-RU" smtClean="0"/>
              <a:pPr/>
              <a:t>08.12.2022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A3F82C-3798-4DE7-A350-A00D259B7FD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07E88-F280-4827-8602-84AB61152E8D}" type="datetimeFigureOut">
              <a:rPr lang="ru-RU" smtClean="0"/>
              <a:pPr/>
              <a:t>08.12.2022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3F82C-3798-4DE7-A350-A00D259B7FD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492896"/>
            <a:ext cx="8278688" cy="2592288"/>
          </a:xfrm>
        </p:spPr>
        <p:txBody>
          <a:bodyPr>
            <a:normAutofit fontScale="90000"/>
          </a:bodyPr>
          <a:lstStyle/>
          <a:p>
            <a:r>
              <a:rPr lang="ru-RU" b="1" dirty="0" err="1">
                <a:solidFill>
                  <a:srgbClr val="C00000"/>
                </a:solidFill>
              </a:rPr>
              <a:t>О</a:t>
            </a:r>
            <a:r>
              <a:rPr lang="ru-RU" b="1" dirty="0" err="1">
                <a:solidFill>
                  <a:srgbClr val="C00000"/>
                </a:solidFill>
                <a:latin typeface="Times New Roman"/>
                <a:cs typeface="Times New Roman"/>
              </a:rPr>
              <a:t>ҕолорго </a:t>
            </a:r>
            <a:r>
              <a:rPr lang="ru-RU" b="1" dirty="0">
                <a:solidFill>
                  <a:srgbClr val="C00000"/>
                </a:solidFill>
                <a:latin typeface="Times New Roman"/>
                <a:cs typeface="Times New Roman"/>
              </a:rPr>
              <a:t>тыл </a:t>
            </a:r>
            <a:r>
              <a:rPr lang="ru-RU" b="1" dirty="0" err="1">
                <a:solidFill>
                  <a:srgbClr val="C00000"/>
                </a:solidFill>
                <a:latin typeface="Times New Roman"/>
                <a:cs typeface="Times New Roman"/>
              </a:rPr>
              <a:t>с</a:t>
            </a:r>
            <a:r>
              <a:rPr lang="ru-RU" b="1" dirty="0" err="1">
                <a:solidFill>
                  <a:srgbClr val="C00000"/>
                </a:solidFill>
                <a:latin typeface="Arial"/>
                <a:cs typeface="Arial"/>
              </a:rPr>
              <a:t>ү</a:t>
            </a:r>
            <a:r>
              <a:rPr lang="ru-RU" b="1" dirty="0" err="1">
                <a:solidFill>
                  <a:srgbClr val="C00000"/>
                </a:solidFill>
                <a:latin typeface="Times New Roman"/>
                <a:cs typeface="Times New Roman"/>
              </a:rPr>
              <a:t>Һ</a:t>
            </a:r>
            <a:r>
              <a:rPr lang="ru-RU" b="1" dirty="0" err="1">
                <a:solidFill>
                  <a:srgbClr val="C00000"/>
                </a:solidFill>
                <a:latin typeface="Calibri"/>
                <a:cs typeface="Times New Roman"/>
              </a:rPr>
              <a:t>үѳ</a:t>
            </a:r>
            <a:r>
              <a:rPr lang="ru-RU" b="1" dirty="0" err="1">
                <a:solidFill>
                  <a:srgbClr val="C00000"/>
                </a:solidFill>
                <a:latin typeface="Times New Roman"/>
                <a:cs typeface="Times New Roman"/>
              </a:rPr>
              <a:t>ҕ</a:t>
            </a:r>
            <a:r>
              <a:rPr lang="ru-RU" b="1" dirty="0" err="1">
                <a:solidFill>
                  <a:srgbClr val="C00000"/>
                </a:solidFill>
                <a:latin typeface="Arial"/>
                <a:cs typeface="Arial"/>
              </a:rPr>
              <a:t>үн тутулун</a:t>
            </a:r>
            <a:r>
              <a:rPr lang="ru-RU" b="1" dirty="0">
                <a:solidFill>
                  <a:srgbClr val="C00000"/>
                </a:solidFill>
                <a:latin typeface="Arial"/>
                <a:cs typeface="Arial"/>
              </a:rPr>
              <a:t> </a:t>
            </a:r>
            <a:r>
              <a:rPr lang="ru-RU" b="1" dirty="0" err="1">
                <a:solidFill>
                  <a:srgbClr val="C00000"/>
                </a:solidFill>
                <a:latin typeface="Arial"/>
                <a:cs typeface="Arial"/>
              </a:rPr>
              <a:t>оонньуу</a:t>
            </a:r>
            <a:r>
              <a:rPr lang="ru-RU" b="1" dirty="0">
                <a:solidFill>
                  <a:srgbClr val="C00000"/>
                </a:solidFill>
                <a:latin typeface="Arial"/>
                <a:cs typeface="Arial"/>
              </a:rPr>
              <a:t> </a:t>
            </a:r>
            <a:r>
              <a:rPr lang="ru-RU" b="1" dirty="0" err="1">
                <a:solidFill>
                  <a:srgbClr val="C00000"/>
                </a:solidFill>
                <a:latin typeface="Arial"/>
                <a:cs typeface="Arial"/>
              </a:rPr>
              <a:t>н</a:t>
            </a:r>
            <a:r>
              <a:rPr lang="ru-RU" b="1" dirty="0" err="1">
                <a:solidFill>
                  <a:srgbClr val="C00000"/>
                </a:solidFill>
                <a:latin typeface="Calibri"/>
                <a:cs typeface="Arial"/>
              </a:rPr>
              <a:t>ѳӊүѳ </a:t>
            </a:r>
            <a:r>
              <a:rPr lang="ru-RU" b="1" dirty="0">
                <a:solidFill>
                  <a:srgbClr val="C00000"/>
                </a:solidFill>
                <a:latin typeface="Calibri"/>
                <a:cs typeface="Arial"/>
              </a:rPr>
              <a:t>били</a:t>
            </a:r>
            <a:r>
              <a:rPr lang="en-US" b="1" dirty="0">
                <a:solidFill>
                  <a:srgbClr val="C00000"/>
                </a:solidFill>
                <a:latin typeface="Times New Roman"/>
                <a:cs typeface="Times New Roman"/>
              </a:rPr>
              <a:t>h</a:t>
            </a:r>
            <a:r>
              <a:rPr lang="ru-RU" b="1" dirty="0" err="1">
                <a:solidFill>
                  <a:srgbClr val="C00000"/>
                </a:solidFill>
                <a:latin typeface="Times New Roman"/>
                <a:cs typeface="Times New Roman"/>
              </a:rPr>
              <a:t>иннэрии</a:t>
            </a:r>
            <a:br>
              <a:rPr lang="ru-RU" b="1" dirty="0">
                <a:solidFill>
                  <a:srgbClr val="C00000"/>
                </a:solidFill>
                <a:latin typeface="Times New Roman"/>
                <a:cs typeface="Times New Roman"/>
              </a:rPr>
            </a:br>
            <a:br>
              <a:rPr lang="ru-RU" b="1" dirty="0">
                <a:solidFill>
                  <a:srgbClr val="C00000"/>
                </a:solidFill>
                <a:latin typeface="Times New Roman"/>
                <a:cs typeface="Times New Roman"/>
              </a:rPr>
            </a:br>
            <a:br>
              <a:rPr lang="ru-RU" b="1" dirty="0">
                <a:solidFill>
                  <a:srgbClr val="C00000"/>
                </a:solidFill>
                <a:latin typeface="Times New Roman"/>
                <a:cs typeface="Times New Roman"/>
              </a:rPr>
            </a:br>
            <a:br>
              <a:rPr lang="ru-RU" b="1" dirty="0">
                <a:solidFill>
                  <a:srgbClr val="C00000"/>
                </a:solidFill>
                <a:latin typeface="Times New Roman"/>
                <a:cs typeface="Times New Roman"/>
              </a:rPr>
            </a:br>
            <a:r>
              <a:rPr lang="ru-RU" sz="2200" b="1" dirty="0" err="1">
                <a:solidFill>
                  <a:srgbClr val="C00000"/>
                </a:solidFill>
                <a:latin typeface="Times New Roman"/>
                <a:cs typeface="Times New Roman"/>
              </a:rPr>
              <a:t>Эверстова</a:t>
            </a:r>
            <a:r>
              <a:rPr lang="ru-RU" sz="2200" b="1" dirty="0">
                <a:solidFill>
                  <a:srgbClr val="C00000"/>
                </a:solidFill>
                <a:latin typeface="Times New Roman"/>
                <a:cs typeface="Times New Roman"/>
              </a:rPr>
              <a:t> Любовь Павловна</a:t>
            </a:r>
            <a:br>
              <a:rPr lang="ru-RU" sz="2200" b="1" dirty="0">
                <a:solidFill>
                  <a:srgbClr val="C00000"/>
                </a:solidFill>
                <a:latin typeface="Times New Roman"/>
                <a:cs typeface="Times New Roman"/>
              </a:rPr>
            </a:br>
            <a:r>
              <a:rPr lang="ru-RU" sz="2200" b="1" dirty="0" err="1">
                <a:solidFill>
                  <a:srgbClr val="C00000"/>
                </a:solidFill>
                <a:latin typeface="Times New Roman"/>
                <a:cs typeface="Times New Roman"/>
              </a:rPr>
              <a:t>Ноева</a:t>
            </a:r>
            <a:r>
              <a:rPr lang="ru-RU" sz="2200" b="1" dirty="0">
                <a:solidFill>
                  <a:srgbClr val="C00000"/>
                </a:solidFill>
                <a:latin typeface="Times New Roman"/>
                <a:cs typeface="Times New Roman"/>
              </a:rPr>
              <a:t> </a:t>
            </a:r>
            <a:r>
              <a:rPr lang="ru-RU" sz="2200" b="1" dirty="0" err="1">
                <a:solidFill>
                  <a:srgbClr val="C00000"/>
                </a:solidFill>
                <a:latin typeface="Times New Roman"/>
                <a:cs typeface="Times New Roman"/>
              </a:rPr>
              <a:t>Сахаяна</a:t>
            </a:r>
            <a:r>
              <a:rPr lang="ru-RU" sz="2200" b="1" dirty="0">
                <a:solidFill>
                  <a:srgbClr val="C00000"/>
                </a:solidFill>
                <a:latin typeface="Times New Roman"/>
                <a:cs typeface="Times New Roman"/>
              </a:rPr>
              <a:t> Афанасьевна</a:t>
            </a:r>
            <a:endParaRPr lang="ru-RU" b="1" dirty="0">
              <a:solidFill>
                <a:srgbClr val="C00000"/>
              </a:solidFill>
            </a:endParaRPr>
          </a:p>
        </p:txBody>
      </p:sp>
      <p:sp>
        <p:nvSpPr>
          <p:cNvPr id="5" name="Заголовок 1"/>
          <p:cNvSpPr txBox="1">
            <a:spLocks/>
          </p:cNvSpPr>
          <p:nvPr/>
        </p:nvSpPr>
        <p:spPr>
          <a:xfrm>
            <a:off x="611560" y="404664"/>
            <a:ext cx="7772400" cy="158417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a:ln>
                  <a:noFill/>
                </a:ln>
                <a:solidFill>
                  <a:schemeClr val="accent1">
                    <a:lumMod val="50000"/>
                  </a:schemeClr>
                </a:solidFill>
                <a:effectLst/>
                <a:uLnTx/>
                <a:uFillTx/>
                <a:latin typeface="+mj-lt"/>
                <a:ea typeface="+mj-ea"/>
                <a:cs typeface="+mj-cs"/>
              </a:rPr>
              <a:t>Муниципальное бюджетное дошкольное образовательное учреждение</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50000"/>
                  </a:schemeClr>
                </a:solidFill>
                <a:effectLst/>
                <a:uLnTx/>
                <a:uFillTx/>
                <a:latin typeface="+mj-lt"/>
                <a:ea typeface="+mj-ea"/>
                <a:cs typeface="+mj-cs"/>
              </a:rPr>
              <a:t>« </a:t>
            </a:r>
            <a:r>
              <a:rPr kumimoji="0" lang="ru-RU" sz="1800" b="1" i="0" u="none" strike="noStrike" kern="1200" cap="none" spc="0" normalizeH="0" baseline="0" noProof="0" dirty="0">
                <a:ln>
                  <a:noFill/>
                </a:ln>
                <a:solidFill>
                  <a:schemeClr val="accent1">
                    <a:lumMod val="50000"/>
                  </a:schemeClr>
                </a:solidFill>
                <a:effectLst/>
                <a:uLnTx/>
                <a:uFillTx/>
                <a:latin typeface="+mj-lt"/>
                <a:ea typeface="+mj-ea"/>
                <a:cs typeface="+mj-cs"/>
              </a:rPr>
              <a:t>Центр развития ребенка – детский сад №2 </a:t>
            </a:r>
            <a:r>
              <a:rPr kumimoji="0" lang="en-US" sz="1800" b="1" i="0" u="none" strike="noStrike" kern="1200" cap="none" spc="0" normalizeH="0" baseline="0" noProof="0" dirty="0">
                <a:ln>
                  <a:noFill/>
                </a:ln>
                <a:solidFill>
                  <a:schemeClr val="accent1">
                    <a:lumMod val="50000"/>
                  </a:schemeClr>
                </a:solidFill>
                <a:effectLst/>
                <a:uLnTx/>
                <a:uFillTx/>
                <a:latin typeface="+mj-lt"/>
                <a:ea typeface="+mj-ea"/>
                <a:cs typeface="+mj-cs"/>
              </a:rPr>
              <a:t>«</a:t>
            </a:r>
            <a:r>
              <a:rPr kumimoji="0" lang="ru-RU" sz="1800" b="1" i="0" u="none" strike="noStrike" kern="1200" cap="none" spc="0" normalizeH="0" baseline="0" noProof="0" dirty="0">
                <a:ln>
                  <a:noFill/>
                </a:ln>
                <a:solidFill>
                  <a:schemeClr val="accent1">
                    <a:lumMod val="50000"/>
                  </a:schemeClr>
                </a:solidFill>
                <a:effectLst/>
                <a:uLnTx/>
                <a:uFillTx/>
                <a:latin typeface="+mj-lt"/>
                <a:ea typeface="+mj-ea"/>
                <a:cs typeface="+mj-cs"/>
              </a:rPr>
              <a:t>Сандаара</a:t>
            </a:r>
            <a:r>
              <a:rPr kumimoji="0" lang="en-US" sz="1800" b="1" i="0" u="none" strike="noStrike" kern="1200" cap="none" spc="0" normalizeH="0" baseline="0" noProof="0" dirty="0">
                <a:ln>
                  <a:noFill/>
                </a:ln>
                <a:solidFill>
                  <a:schemeClr val="accent1">
                    <a:lumMod val="50000"/>
                  </a:schemeClr>
                </a:solidFill>
                <a:effectLst/>
                <a:uLnTx/>
                <a:uFillTx/>
                <a:latin typeface="+mj-lt"/>
                <a:ea typeface="+mj-ea"/>
                <a:cs typeface="+mj-cs"/>
              </a:rPr>
              <a:t>»  </a:t>
            </a:r>
            <a:r>
              <a:rPr kumimoji="0" lang="ru-RU" sz="1800" b="1" i="0" u="none" strike="noStrike" kern="1200" cap="none" spc="0" normalizeH="0" baseline="0" noProof="0" dirty="0">
                <a:ln>
                  <a:noFill/>
                </a:ln>
                <a:solidFill>
                  <a:schemeClr val="accent1">
                    <a:lumMod val="50000"/>
                  </a:schemeClr>
                </a:solidFill>
                <a:effectLst/>
                <a:uLnTx/>
                <a:uFillTx/>
                <a:latin typeface="+mj-lt"/>
                <a:ea typeface="+mj-ea"/>
                <a:cs typeface="+mj-cs"/>
              </a:rPr>
              <a:t>с. </a:t>
            </a:r>
            <a:r>
              <a:rPr kumimoji="0" lang="ru-RU" sz="1800" b="1" i="0" u="none" strike="noStrike" kern="1200" cap="none" spc="0" normalizeH="0" baseline="0" noProof="0" dirty="0" err="1">
                <a:ln>
                  <a:noFill/>
                </a:ln>
                <a:solidFill>
                  <a:schemeClr val="accent1">
                    <a:lumMod val="50000"/>
                  </a:schemeClr>
                </a:solidFill>
                <a:effectLst/>
                <a:uLnTx/>
                <a:uFillTx/>
                <a:latin typeface="+mj-lt"/>
                <a:ea typeface="+mj-ea"/>
                <a:cs typeface="+mj-cs"/>
              </a:rPr>
              <a:t>Аппаны</a:t>
            </a:r>
            <a:r>
              <a:rPr kumimoji="0" lang="ru-RU" sz="1800" b="1" i="0" u="none" strike="noStrike" kern="1200" cap="none" spc="0" normalizeH="0" baseline="0" noProof="0" dirty="0">
                <a:ln>
                  <a:noFill/>
                </a:ln>
                <a:solidFill>
                  <a:schemeClr val="accent1">
                    <a:lumMod val="50000"/>
                  </a:schemeClr>
                </a:solidFill>
                <a:effectLst/>
                <a:uLnTx/>
                <a:uFillTx/>
                <a:latin typeface="+mj-lt"/>
                <a:ea typeface="+mj-ea"/>
                <a:cs typeface="+mj-cs"/>
              </a:rPr>
              <a:t> Республики Саха(Якутия)</a:t>
            </a:r>
            <a:r>
              <a:rPr kumimoji="0" lang="en-US" sz="1800" b="1" i="0" u="none" strike="noStrike" kern="1200" cap="none" spc="0" normalizeH="0" baseline="0" noProof="0" dirty="0">
                <a:ln>
                  <a:noFill/>
                </a:ln>
                <a:solidFill>
                  <a:schemeClr val="accent1">
                    <a:lumMod val="50000"/>
                  </a:schemeClr>
                </a:solidFill>
                <a:effectLst/>
                <a:uLnTx/>
                <a:uFillTx/>
                <a:latin typeface="+mj-lt"/>
                <a:ea typeface="+mj-ea"/>
                <a:cs typeface="+mj-cs"/>
              </a:rPr>
              <a:t>»</a:t>
            </a:r>
            <a:br>
              <a:rPr kumimoji="0" lang="en-US" sz="1800" b="1" i="0" u="none" strike="noStrike" kern="1200" cap="none" spc="0" normalizeH="0" baseline="0" noProof="0" dirty="0">
                <a:ln>
                  <a:noFill/>
                </a:ln>
                <a:solidFill>
                  <a:schemeClr val="accent1">
                    <a:lumMod val="50000"/>
                  </a:schemeClr>
                </a:solidFill>
                <a:effectLst/>
                <a:uLnTx/>
                <a:uFillTx/>
                <a:latin typeface="+mj-lt"/>
                <a:ea typeface="+mj-ea"/>
                <a:cs typeface="+mj-cs"/>
              </a:rPr>
            </a:br>
            <a:endParaRPr kumimoji="0" lang="sah-RU" sz="1800" b="1" i="0" u="none" strike="noStrike" kern="1200" cap="none" spc="0" normalizeH="0" baseline="0" noProof="0" dirty="0">
              <a:ln>
                <a:noFill/>
              </a:ln>
              <a:solidFill>
                <a:schemeClr val="accent1">
                  <a:lumMod val="50000"/>
                </a:schemeClr>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sah-RU" b="1" dirty="0">
              <a:solidFill>
                <a:schemeClr val="accent1">
                  <a:lumMod val="50000"/>
                </a:schemeClr>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1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793507"/>
          </a:xfrm>
        </p:spPr>
        <p:txBody>
          <a:bodyPr>
            <a:normAutofit/>
          </a:bodyPr>
          <a:lstStyle/>
          <a:p>
            <a:pPr algn="just">
              <a:buNone/>
            </a:pPr>
            <a:r>
              <a:rPr lang="ru-RU" sz="2400" b="1" dirty="0">
                <a:solidFill>
                  <a:srgbClr val="C00000"/>
                </a:solidFill>
                <a:latin typeface="Times New Roman" pitchFamily="18" charset="0"/>
                <a:cs typeface="Times New Roman" pitchFamily="18" charset="0"/>
              </a:rPr>
              <a:t>« СYЬYӨХТЭРИ   УУРАН   ТЫЛЛАРДА  ТАҺААР»</a:t>
            </a:r>
            <a:endParaRPr lang="ru-RU" sz="2400" dirty="0">
              <a:solidFill>
                <a:srgbClr val="C00000"/>
              </a:solidFill>
              <a:latin typeface="Times New Roman" pitchFamily="18" charset="0"/>
              <a:cs typeface="Times New Roman" pitchFamily="18" charset="0"/>
            </a:endParaRPr>
          </a:p>
          <a:p>
            <a:pPr algn="just">
              <a:buNone/>
            </a:pPr>
            <a:r>
              <a:rPr lang="ru-RU" sz="2400" b="1" dirty="0" err="1">
                <a:solidFill>
                  <a:srgbClr val="C00000"/>
                </a:solidFill>
                <a:latin typeface="Times New Roman" pitchFamily="18" charset="0"/>
                <a:cs typeface="Times New Roman" pitchFamily="18" charset="0"/>
              </a:rPr>
              <a:t>Сыала</a:t>
            </a:r>
            <a:r>
              <a:rPr lang="ru-RU" sz="2400" dirty="0">
                <a:solidFill>
                  <a:srgbClr val="C00000"/>
                </a:solidFill>
                <a:latin typeface="Times New Roman" pitchFamily="18" charset="0"/>
                <a:cs typeface="Times New Roman" pitchFamily="18" charset="0"/>
              </a:rPr>
              <a:t>:</a:t>
            </a:r>
          </a:p>
          <a:p>
            <a:pPr algn="just">
              <a:buNone/>
            </a:pPr>
            <a:r>
              <a:rPr lang="ru-RU" sz="2400" dirty="0">
                <a:solidFill>
                  <a:srgbClr val="C00000"/>
                </a:solidFill>
                <a:latin typeface="Times New Roman" pitchFamily="18" charset="0"/>
                <a:cs typeface="Times New Roman" pitchFamily="18" charset="0"/>
              </a:rPr>
              <a:t>	</a:t>
            </a:r>
            <a:r>
              <a:rPr lang="ru-RU" sz="2400" dirty="0">
                <a:latin typeface="Times New Roman" pitchFamily="18" charset="0"/>
                <a:cs typeface="Times New Roman" pitchFamily="18" charset="0"/>
              </a:rPr>
              <a:t> </a:t>
            </a:r>
            <a:r>
              <a:rPr lang="ru-RU" sz="2400" dirty="0">
                <a:solidFill>
                  <a:schemeClr val="accent3">
                    <a:lumMod val="50000"/>
                  </a:schemeClr>
                </a:solidFill>
                <a:latin typeface="Times New Roman" pitchFamily="18" charset="0"/>
                <a:cs typeface="Times New Roman" pitchFamily="18" charset="0"/>
              </a:rPr>
              <a:t>О5о </a:t>
            </a:r>
            <a:r>
              <a:rPr lang="ru-RU" sz="2400" dirty="0" err="1">
                <a:solidFill>
                  <a:schemeClr val="accent3">
                    <a:lumMod val="50000"/>
                  </a:schemeClr>
                </a:solidFill>
                <a:latin typeface="Times New Roman" pitchFamily="18" charset="0"/>
                <a:cs typeface="Times New Roman" pitchFamily="18" charset="0"/>
              </a:rPr>
              <a:t>иитээччи</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эппит</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тылын</a:t>
            </a:r>
            <a:r>
              <a:rPr lang="ru-RU" sz="2400" dirty="0">
                <a:solidFill>
                  <a:schemeClr val="accent3">
                    <a:lumMod val="50000"/>
                  </a:schemeClr>
                </a:solidFill>
                <a:latin typeface="Times New Roman" pitchFamily="18" charset="0"/>
                <a:cs typeface="Times New Roman" pitchFamily="18" charset="0"/>
              </a:rPr>
              <a:t> дор5ооннорун </a:t>
            </a:r>
            <a:r>
              <a:rPr lang="ru-RU" sz="2400" dirty="0" err="1">
                <a:solidFill>
                  <a:schemeClr val="accent3">
                    <a:lumMod val="50000"/>
                  </a:schemeClr>
                </a:solidFill>
                <a:latin typeface="Times New Roman" pitchFamily="18" charset="0"/>
                <a:cs typeface="Times New Roman" pitchFamily="18" charset="0"/>
              </a:rPr>
              <a:t>ейдеен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истэн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букваларын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булан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туруортуурун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ситиьии</a:t>
            </a:r>
            <a:r>
              <a:rPr lang="ru-RU" sz="2400" dirty="0">
                <a:solidFill>
                  <a:schemeClr val="accent3">
                    <a:lumMod val="50000"/>
                  </a:schemeClr>
                </a:solidFill>
                <a:latin typeface="Times New Roman" pitchFamily="18" charset="0"/>
                <a:cs typeface="Times New Roman" pitchFamily="18" charset="0"/>
              </a:rPr>
              <a:t>.</a:t>
            </a:r>
          </a:p>
          <a:p>
            <a:pPr algn="just">
              <a:buNone/>
            </a:pPr>
            <a:r>
              <a:rPr lang="ru-RU" sz="2400" b="1" dirty="0" err="1">
                <a:solidFill>
                  <a:srgbClr val="C00000"/>
                </a:solidFill>
                <a:latin typeface="Times New Roman" pitchFamily="18" charset="0"/>
                <a:cs typeface="Times New Roman" pitchFamily="18" charset="0"/>
              </a:rPr>
              <a:t>Быраабылата</a:t>
            </a:r>
            <a:r>
              <a:rPr lang="ru-RU" sz="2400" b="1" dirty="0">
                <a:solidFill>
                  <a:srgbClr val="C00000"/>
                </a:solidFill>
                <a:latin typeface="Times New Roman" pitchFamily="18" charset="0"/>
                <a:cs typeface="Times New Roman" pitchFamily="18" charset="0"/>
              </a:rPr>
              <a:t>:</a:t>
            </a:r>
            <a:r>
              <a:rPr lang="ru-RU" sz="2400" dirty="0">
                <a:solidFill>
                  <a:srgbClr val="C00000"/>
                </a:solidFill>
                <a:latin typeface="Times New Roman" pitchFamily="18" charset="0"/>
                <a:cs typeface="Times New Roman" pitchFamily="18" charset="0"/>
              </a:rPr>
              <a:t> </a:t>
            </a:r>
          </a:p>
          <a:p>
            <a:pPr algn="just">
              <a:buNone/>
            </a:pPr>
            <a:r>
              <a:rPr lang="ru-RU" sz="2400" dirty="0">
                <a:solidFill>
                  <a:srgbClr val="C00000"/>
                </a:solidFill>
                <a:latin typeface="Times New Roman" pitchFamily="18" charset="0"/>
                <a:cs typeface="Times New Roman" pitchFamily="18" charset="0"/>
              </a:rPr>
              <a:t>	</a:t>
            </a:r>
            <a:r>
              <a:rPr lang="ru-RU" sz="2400" dirty="0">
                <a:solidFill>
                  <a:schemeClr val="accent3">
                    <a:lumMod val="50000"/>
                  </a:schemeClr>
                </a:solidFill>
                <a:latin typeface="Times New Roman" pitchFamily="18" charset="0"/>
                <a:cs typeface="Times New Roman" pitchFamily="18" charset="0"/>
              </a:rPr>
              <a:t>О5о </a:t>
            </a:r>
            <a:r>
              <a:rPr lang="ru-RU" sz="2400" dirty="0" err="1">
                <a:solidFill>
                  <a:schemeClr val="accent3">
                    <a:lumMod val="50000"/>
                  </a:schemeClr>
                </a:solidFill>
                <a:latin typeface="Times New Roman" pitchFamily="18" charset="0"/>
                <a:cs typeface="Times New Roman" pitchFamily="18" charset="0"/>
              </a:rPr>
              <a:t>иитээччи</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эппит</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тылын</a:t>
            </a:r>
            <a:r>
              <a:rPr lang="ru-RU" sz="2400" dirty="0">
                <a:solidFill>
                  <a:schemeClr val="accent3">
                    <a:lumMod val="50000"/>
                  </a:schemeClr>
                </a:solidFill>
                <a:latin typeface="Times New Roman" pitchFamily="18" charset="0"/>
                <a:cs typeface="Times New Roman" pitchFamily="18" charset="0"/>
              </a:rPr>
              <a:t> дор5ооннорун </a:t>
            </a:r>
            <a:r>
              <a:rPr lang="ru-RU" sz="2400" dirty="0" err="1">
                <a:solidFill>
                  <a:schemeClr val="accent3">
                    <a:lumMod val="50000"/>
                  </a:schemeClr>
                </a:solidFill>
                <a:latin typeface="Times New Roman" pitchFamily="18" charset="0"/>
                <a:cs typeface="Times New Roman" pitchFamily="18" charset="0"/>
              </a:rPr>
              <a:t>ейдеен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истэн</a:t>
            </a:r>
            <a:r>
              <a:rPr lang="ru-RU" sz="2400" dirty="0">
                <a:solidFill>
                  <a:schemeClr val="accent3">
                    <a:lumMod val="50000"/>
                  </a:schemeClr>
                </a:solidFill>
                <a:latin typeface="Times New Roman" pitchFamily="18" charset="0"/>
                <a:cs typeface="Times New Roman" pitchFamily="18" charset="0"/>
              </a:rPr>
              <a:t> тыл </a:t>
            </a:r>
            <a:r>
              <a:rPr lang="ru-RU" sz="2400" dirty="0" err="1">
                <a:solidFill>
                  <a:schemeClr val="accent3">
                    <a:lumMod val="50000"/>
                  </a:schemeClr>
                </a:solidFill>
                <a:latin typeface="Times New Roman" pitchFamily="18" charset="0"/>
                <a:cs typeface="Times New Roman" pitchFamily="18" charset="0"/>
              </a:rPr>
              <a:t>хонуутуттан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карточканы</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ылан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букваларын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булан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туруортуур</a:t>
            </a:r>
            <a:r>
              <a:rPr lang="ru-RU" sz="2400" dirty="0">
                <a:solidFill>
                  <a:schemeClr val="accent3">
                    <a:lumMod val="50000"/>
                  </a:schemeClr>
                </a:solidFill>
                <a:latin typeface="Times New Roman" pitchFamily="18" charset="0"/>
                <a:cs typeface="Times New Roman" pitchFamily="18" charset="0"/>
              </a:rPr>
              <a:t>. Ким </a:t>
            </a:r>
            <a:r>
              <a:rPr lang="ru-RU" sz="2400" dirty="0" err="1">
                <a:solidFill>
                  <a:schemeClr val="accent3">
                    <a:lumMod val="50000"/>
                  </a:schemeClr>
                </a:solidFill>
                <a:latin typeface="Times New Roman" pitchFamily="18" charset="0"/>
                <a:cs typeface="Times New Roman" pitchFamily="18" charset="0"/>
              </a:rPr>
              <a:t>бастаан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буквалары</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туруорбут</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ол</a:t>
            </a:r>
            <a:r>
              <a:rPr lang="ru-RU" sz="2400" dirty="0">
                <a:solidFill>
                  <a:schemeClr val="accent3">
                    <a:lumMod val="50000"/>
                  </a:schemeClr>
                </a:solidFill>
                <a:latin typeface="Times New Roman" pitchFamily="18" charset="0"/>
                <a:cs typeface="Times New Roman" pitchFamily="18" charset="0"/>
              </a:rPr>
              <a:t> о5о </a:t>
            </a:r>
            <a:r>
              <a:rPr lang="ru-RU" sz="2400" dirty="0" err="1">
                <a:solidFill>
                  <a:schemeClr val="accent3">
                    <a:lumMod val="50000"/>
                  </a:schemeClr>
                </a:solidFill>
                <a:latin typeface="Times New Roman" pitchFamily="18" charset="0"/>
                <a:cs typeface="Times New Roman" pitchFamily="18" charset="0"/>
              </a:rPr>
              <a:t>кыайар</a:t>
            </a:r>
            <a:r>
              <a:rPr lang="ru-RU" sz="2400" dirty="0">
                <a:solidFill>
                  <a:schemeClr val="accent3">
                    <a:lumMod val="50000"/>
                  </a:schemeClr>
                </a:solidFill>
                <a:latin typeface="Times New Roman" pitchFamily="18" charset="0"/>
                <a:cs typeface="Times New Roman" pitchFamily="18" charset="0"/>
              </a:rPr>
              <a:t>. </a:t>
            </a:r>
          </a:p>
          <a:p>
            <a:endParaRPr lang="ru-RU" dirty="0"/>
          </a:p>
        </p:txBody>
      </p:sp>
      <p:pic>
        <p:nvPicPr>
          <p:cNvPr id="7" name="Picture 3" descr="C:\Users\админ\Desktop\фото менталь\IMG-20200129-WA0016.jpg"/>
          <p:cNvPicPr>
            <a:picLocks noChangeAspect="1" noChangeArrowheads="1"/>
          </p:cNvPicPr>
          <p:nvPr/>
        </p:nvPicPr>
        <p:blipFill>
          <a:blip r:embed="rId2" cstate="print"/>
          <a:srcRect l="8353" t="9546" r="3347" b="15677"/>
          <a:stretch>
            <a:fillRect/>
          </a:stretch>
        </p:blipFill>
        <p:spPr bwMode="auto">
          <a:xfrm>
            <a:off x="323528" y="4039148"/>
            <a:ext cx="4438193" cy="2818852"/>
          </a:xfrm>
          <a:prstGeom prst="rect">
            <a:avLst/>
          </a:prstGeom>
          <a:ln>
            <a:noFill/>
          </a:ln>
          <a:effectLst>
            <a:softEdge rad="112500"/>
          </a:effectLst>
        </p:spPr>
      </p:pic>
      <p:pic>
        <p:nvPicPr>
          <p:cNvPr id="8" name="Picture 4" descr="C:\Users\админ\Desktop\фото слоговая\IMG-20200129-WA0016.jpg"/>
          <p:cNvPicPr>
            <a:picLocks noChangeAspect="1" noChangeArrowheads="1"/>
          </p:cNvPicPr>
          <p:nvPr/>
        </p:nvPicPr>
        <p:blipFill>
          <a:blip r:embed="rId2" cstate="print"/>
          <a:srcRect/>
          <a:stretch>
            <a:fillRect/>
          </a:stretch>
        </p:blipFill>
        <p:spPr bwMode="auto">
          <a:xfrm>
            <a:off x="4860033" y="4077072"/>
            <a:ext cx="3975173" cy="2780928"/>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435280" cy="5616623"/>
          </a:xfrm>
        </p:spPr>
        <p:txBody>
          <a:bodyPr>
            <a:normAutofit fontScale="62500" lnSpcReduction="20000"/>
          </a:bodyPr>
          <a:lstStyle/>
          <a:p>
            <a:pPr>
              <a:buNone/>
            </a:pPr>
            <a:endParaRPr lang="ru-RU" sz="2400" b="1" dirty="0">
              <a:solidFill>
                <a:srgbClr val="C00000"/>
              </a:solidFill>
              <a:latin typeface="Times New Roman" pitchFamily="18" charset="0"/>
              <a:cs typeface="Times New Roman" pitchFamily="18" charset="0"/>
            </a:endParaRPr>
          </a:p>
          <a:p>
            <a:pPr>
              <a:buNone/>
            </a:pPr>
            <a:r>
              <a:rPr lang="ru-RU" sz="2400" b="1" dirty="0">
                <a:solidFill>
                  <a:srgbClr val="C00000"/>
                </a:solidFill>
                <a:latin typeface="Times New Roman" pitchFamily="18" charset="0"/>
                <a:cs typeface="Times New Roman" pitchFamily="18" charset="0"/>
              </a:rPr>
              <a:t>«ӨӇӨӨХ   ХААРТЫННАН   ООННЬООҺУН»</a:t>
            </a:r>
          </a:p>
          <a:p>
            <a:pPr algn="just">
              <a:buNone/>
            </a:pPr>
            <a:endParaRPr lang="ru-RU" sz="2400" b="1" dirty="0">
              <a:solidFill>
                <a:srgbClr val="C00000"/>
              </a:solidFill>
              <a:latin typeface="Times New Roman" pitchFamily="18" charset="0"/>
              <a:cs typeface="Times New Roman" pitchFamily="18" charset="0"/>
            </a:endParaRPr>
          </a:p>
          <a:p>
            <a:pPr algn="just">
              <a:buNone/>
            </a:pPr>
            <a:r>
              <a:rPr lang="ru-RU" sz="3800" b="1" dirty="0" err="1">
                <a:solidFill>
                  <a:srgbClr val="C00000"/>
                </a:solidFill>
                <a:latin typeface="Times New Roman" pitchFamily="18" charset="0"/>
                <a:cs typeface="Times New Roman" pitchFamily="18" charset="0"/>
              </a:rPr>
              <a:t>Сыала</a:t>
            </a:r>
            <a:r>
              <a:rPr lang="ru-RU" sz="3800" b="1" dirty="0">
                <a:solidFill>
                  <a:srgbClr val="C00000"/>
                </a:solidFill>
                <a:latin typeface="Times New Roman" pitchFamily="18" charset="0"/>
                <a:cs typeface="Times New Roman" pitchFamily="18" charset="0"/>
              </a:rPr>
              <a:t>:</a:t>
            </a:r>
            <a:r>
              <a:rPr lang="ru-RU" sz="3800" dirty="0">
                <a:solidFill>
                  <a:srgbClr val="C00000"/>
                </a:solidFill>
                <a:latin typeface="Times New Roman" pitchFamily="18" charset="0"/>
                <a:cs typeface="Times New Roman" pitchFamily="18" charset="0"/>
              </a:rPr>
              <a:t> </a:t>
            </a:r>
          </a:p>
          <a:p>
            <a:pPr algn="just">
              <a:buNone/>
            </a:pPr>
            <a:r>
              <a:rPr lang="ru-RU" sz="3800" dirty="0">
                <a:solidFill>
                  <a:srgbClr val="C00000"/>
                </a:solidFill>
                <a:latin typeface="Times New Roman" pitchFamily="18" charset="0"/>
                <a:cs typeface="Times New Roman" pitchFamily="18" charset="0"/>
              </a:rPr>
              <a:t>	</a:t>
            </a:r>
            <a:r>
              <a:rPr lang="ru-RU" sz="3800" dirty="0">
                <a:solidFill>
                  <a:schemeClr val="accent3">
                    <a:lumMod val="50000"/>
                  </a:schemeClr>
                </a:solidFill>
                <a:latin typeface="Times New Roman" pitchFamily="18" charset="0"/>
                <a:cs typeface="Times New Roman" pitchFamily="18" charset="0"/>
              </a:rPr>
              <a:t>О5о </a:t>
            </a:r>
            <a:r>
              <a:rPr lang="ru-RU" sz="3800" dirty="0" err="1">
                <a:solidFill>
                  <a:schemeClr val="accent3">
                    <a:lumMod val="50000"/>
                  </a:schemeClr>
                </a:solidFill>
                <a:latin typeface="Times New Roman" pitchFamily="18" charset="0"/>
                <a:cs typeface="Times New Roman" pitchFamily="18" charset="0"/>
              </a:rPr>
              <a:t>тылга</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баар</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буквалары</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билэ</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уерэнэрин</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ситиьии</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онтон</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устунан</a:t>
            </a:r>
            <a:r>
              <a:rPr lang="ru-RU" sz="3800" dirty="0">
                <a:solidFill>
                  <a:schemeClr val="accent3">
                    <a:lumMod val="50000"/>
                  </a:schemeClr>
                </a:solidFill>
                <a:latin typeface="Times New Roman" pitchFamily="18" charset="0"/>
                <a:cs typeface="Times New Roman" pitchFamily="18" charset="0"/>
              </a:rPr>
              <a:t> аа5ары </a:t>
            </a:r>
            <a:r>
              <a:rPr lang="ru-RU" sz="3800" dirty="0" err="1">
                <a:solidFill>
                  <a:schemeClr val="accent3">
                    <a:lumMod val="50000"/>
                  </a:schemeClr>
                </a:solidFill>
                <a:latin typeface="Times New Roman" pitchFamily="18" charset="0"/>
                <a:cs typeface="Times New Roman" pitchFamily="18" charset="0"/>
              </a:rPr>
              <a:t>ситиьии</a:t>
            </a:r>
            <a:r>
              <a:rPr lang="ru-RU" sz="3800" dirty="0">
                <a:solidFill>
                  <a:schemeClr val="accent3">
                    <a:lumMod val="50000"/>
                  </a:schemeClr>
                </a:solidFill>
                <a:latin typeface="Times New Roman" pitchFamily="18" charset="0"/>
                <a:cs typeface="Times New Roman" pitchFamily="18" charset="0"/>
              </a:rPr>
              <a:t>.</a:t>
            </a:r>
          </a:p>
          <a:p>
            <a:pPr algn="just">
              <a:buNone/>
            </a:pPr>
            <a:r>
              <a:rPr lang="ru-RU" sz="3800" b="1" dirty="0" err="1">
                <a:solidFill>
                  <a:srgbClr val="C00000"/>
                </a:solidFill>
                <a:latin typeface="Times New Roman" pitchFamily="18" charset="0"/>
                <a:cs typeface="Times New Roman" pitchFamily="18" charset="0"/>
              </a:rPr>
              <a:t>Быраабылата</a:t>
            </a:r>
            <a:r>
              <a:rPr lang="ru-RU" sz="3800" dirty="0">
                <a:solidFill>
                  <a:srgbClr val="C00000"/>
                </a:solidFill>
                <a:latin typeface="Times New Roman" pitchFamily="18" charset="0"/>
                <a:cs typeface="Times New Roman" pitchFamily="18" charset="0"/>
              </a:rPr>
              <a:t>: </a:t>
            </a:r>
          </a:p>
          <a:p>
            <a:pPr algn="just">
              <a:buNone/>
            </a:pPr>
            <a:r>
              <a:rPr lang="ru-RU" sz="3800" dirty="0">
                <a:solidFill>
                  <a:srgbClr val="C00000"/>
                </a:solidFill>
                <a:latin typeface="Times New Roman" pitchFamily="18" charset="0"/>
                <a:cs typeface="Times New Roman" pitchFamily="18" charset="0"/>
              </a:rPr>
              <a:t>	</a:t>
            </a:r>
            <a:r>
              <a:rPr lang="ru-RU" sz="3800" dirty="0">
                <a:solidFill>
                  <a:schemeClr val="accent3">
                    <a:lumMod val="50000"/>
                  </a:schemeClr>
                </a:solidFill>
                <a:latin typeface="Times New Roman" pitchFamily="18" charset="0"/>
                <a:cs typeface="Times New Roman" pitchFamily="18" charset="0"/>
              </a:rPr>
              <a:t>О5олор </a:t>
            </a:r>
            <a:r>
              <a:rPr lang="ru-RU" sz="3800" dirty="0" err="1">
                <a:solidFill>
                  <a:schemeClr val="accent3">
                    <a:lumMod val="50000"/>
                  </a:schemeClr>
                </a:solidFill>
                <a:latin typeface="Times New Roman" pitchFamily="18" charset="0"/>
                <a:cs typeface="Times New Roman" pitchFamily="18" charset="0"/>
              </a:rPr>
              <a:t>буквалаах</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карточканы</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уллэстэллэр</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Остуол</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ортотугар</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еннеех</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букваннан</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суруллубут</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тыллаах</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карточкалар</a:t>
            </a:r>
            <a:r>
              <a:rPr lang="ru-RU" sz="3800" dirty="0">
                <a:solidFill>
                  <a:schemeClr val="accent3">
                    <a:lumMod val="50000"/>
                  </a:schemeClr>
                </a:solidFill>
                <a:latin typeface="Times New Roman" pitchFamily="18" charset="0"/>
                <a:cs typeface="Times New Roman" pitchFamily="18" charset="0"/>
              </a:rPr>
              <a:t> колода </a:t>
            </a:r>
            <a:r>
              <a:rPr lang="ru-RU" sz="3800" dirty="0" err="1">
                <a:solidFill>
                  <a:schemeClr val="accent3">
                    <a:lumMod val="50000"/>
                  </a:schemeClr>
                </a:solidFill>
                <a:latin typeface="Times New Roman" pitchFamily="18" charset="0"/>
                <a:cs typeface="Times New Roman" pitchFamily="18" charset="0"/>
              </a:rPr>
              <a:t>буолан</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сыталлар</a:t>
            </a:r>
            <a:r>
              <a:rPr lang="ru-RU" sz="3800" dirty="0">
                <a:solidFill>
                  <a:schemeClr val="accent3">
                    <a:lumMod val="50000"/>
                  </a:schemeClr>
                </a:solidFill>
                <a:latin typeface="Times New Roman" pitchFamily="18" charset="0"/>
                <a:cs typeface="Times New Roman" pitchFamily="18" charset="0"/>
              </a:rPr>
              <a:t>.</a:t>
            </a:r>
          </a:p>
          <a:p>
            <a:pPr algn="just">
              <a:buNone/>
            </a:pP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Биир</a:t>
            </a:r>
            <a:r>
              <a:rPr lang="ru-RU" sz="3800" dirty="0">
                <a:solidFill>
                  <a:schemeClr val="accent3">
                    <a:lumMod val="50000"/>
                  </a:schemeClr>
                </a:solidFill>
                <a:latin typeface="Times New Roman" pitchFamily="18" charset="0"/>
                <a:cs typeface="Times New Roman" pitchFamily="18" charset="0"/>
              </a:rPr>
              <a:t> о5о </a:t>
            </a:r>
            <a:r>
              <a:rPr lang="ru-RU" sz="3800" dirty="0" err="1">
                <a:solidFill>
                  <a:schemeClr val="accent3">
                    <a:lumMod val="50000"/>
                  </a:schemeClr>
                </a:solidFill>
                <a:latin typeface="Times New Roman" pitchFamily="18" charset="0"/>
                <a:cs typeface="Times New Roman" pitchFamily="18" charset="0"/>
              </a:rPr>
              <a:t>колодаттан</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ылан</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тыллаах</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карточканы</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тиэрэ</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уурар</a:t>
            </a:r>
            <a:r>
              <a:rPr lang="ru-RU" sz="3800" dirty="0">
                <a:solidFill>
                  <a:schemeClr val="accent3">
                    <a:lumMod val="50000"/>
                  </a:schemeClr>
                </a:solidFill>
                <a:latin typeface="Times New Roman" pitchFamily="18" charset="0"/>
                <a:cs typeface="Times New Roman" pitchFamily="18" charset="0"/>
              </a:rPr>
              <a:t> .Бары </a:t>
            </a:r>
            <a:r>
              <a:rPr lang="ru-RU" sz="3800" dirty="0" err="1">
                <a:solidFill>
                  <a:schemeClr val="accent3">
                    <a:lumMod val="50000"/>
                  </a:schemeClr>
                </a:solidFill>
                <a:latin typeface="Times New Roman" pitchFamily="18" charset="0"/>
                <a:cs typeface="Times New Roman" pitchFamily="18" charset="0"/>
              </a:rPr>
              <a:t>бу</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тылга</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баар</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буквалалары</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бэйэлэриттэн</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кердууллэр</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Буквалара</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тылга</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баар</a:t>
            </a:r>
            <a:r>
              <a:rPr lang="ru-RU" sz="3800" dirty="0">
                <a:solidFill>
                  <a:schemeClr val="accent3">
                    <a:lumMod val="50000"/>
                  </a:schemeClr>
                </a:solidFill>
                <a:latin typeface="Times New Roman" pitchFamily="18" charset="0"/>
                <a:cs typeface="Times New Roman" pitchFamily="18" charset="0"/>
              </a:rPr>
              <a:t> буква </a:t>
            </a:r>
            <a:r>
              <a:rPr lang="ru-RU" sz="3800" dirty="0" err="1">
                <a:solidFill>
                  <a:schemeClr val="accent3">
                    <a:lumMod val="50000"/>
                  </a:schemeClr>
                </a:solidFill>
                <a:latin typeface="Times New Roman" pitchFamily="18" charset="0"/>
                <a:cs typeface="Times New Roman" pitchFamily="18" charset="0"/>
              </a:rPr>
              <a:t>енун</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курдук</a:t>
            </a:r>
            <a:r>
              <a:rPr lang="ru-RU" sz="3800" dirty="0">
                <a:solidFill>
                  <a:schemeClr val="accent3">
                    <a:lumMod val="50000"/>
                  </a:schemeClr>
                </a:solidFill>
                <a:latin typeface="Times New Roman" pitchFamily="18" charset="0"/>
                <a:cs typeface="Times New Roman" pitchFamily="18" charset="0"/>
              </a:rPr>
              <a:t> </a:t>
            </a:r>
            <a:r>
              <a:rPr lang="ru-RU" sz="3800" dirty="0" err="1">
                <a:solidFill>
                  <a:schemeClr val="accent3">
                    <a:lumMod val="50000"/>
                  </a:schemeClr>
                </a:solidFill>
                <a:latin typeface="Times New Roman" pitchFamily="18" charset="0"/>
                <a:cs typeface="Times New Roman" pitchFamily="18" charset="0"/>
              </a:rPr>
              <a:t>буолуохтаах</a:t>
            </a:r>
            <a:r>
              <a:rPr lang="ru-RU" sz="3800" dirty="0">
                <a:solidFill>
                  <a:schemeClr val="accent3">
                    <a:lumMod val="50000"/>
                  </a:schemeClr>
                </a:solidFill>
                <a:latin typeface="Times New Roman" pitchFamily="18" charset="0"/>
                <a:cs typeface="Times New Roman" pitchFamily="18" charset="0"/>
              </a:rPr>
              <a:t>.</a:t>
            </a:r>
          </a:p>
          <a:p>
            <a:pPr algn="just">
              <a:buNone/>
            </a:pPr>
            <a:r>
              <a:rPr lang="ru-RU" sz="3800" dirty="0">
                <a:latin typeface="Times New Roman" pitchFamily="18" charset="0"/>
                <a:cs typeface="Times New Roman" pitchFamily="18" charset="0"/>
              </a:rPr>
              <a:t> </a:t>
            </a:r>
          </a:p>
          <a:p>
            <a:pPr>
              <a:buNone/>
            </a:pPr>
            <a:r>
              <a:rPr lang="ru-RU" sz="3800" dirty="0">
                <a:latin typeface="Times New Roman" pitchFamily="18" charset="0"/>
                <a:cs typeface="Times New Roman" pitchFamily="18" charset="0"/>
              </a:rPr>
              <a:t> </a:t>
            </a:r>
            <a:endParaRPr lang="ru-RU" sz="3000" dirty="0">
              <a:latin typeface="Times New Roman" pitchFamily="18" charset="0"/>
              <a:cs typeface="Times New Roman" pitchFamily="18" charset="0"/>
            </a:endParaRPr>
          </a:p>
          <a:p>
            <a:endParaRPr lang="ru-RU" dirty="0"/>
          </a:p>
        </p:txBody>
      </p:sp>
      <p:pic>
        <p:nvPicPr>
          <p:cNvPr id="4" name="Picture 2" descr="C:\Users\админ\Desktop\фото слоговая\IMG-20200129-WA0017.jpg"/>
          <p:cNvPicPr>
            <a:picLocks noChangeAspect="1" noChangeArrowheads="1"/>
          </p:cNvPicPr>
          <p:nvPr/>
        </p:nvPicPr>
        <p:blipFill>
          <a:blip r:embed="rId2" cstate="print"/>
          <a:srcRect l="17782" t="2223" r="4657"/>
          <a:stretch>
            <a:fillRect/>
          </a:stretch>
        </p:blipFill>
        <p:spPr bwMode="auto">
          <a:xfrm>
            <a:off x="6372201" y="4293097"/>
            <a:ext cx="2771800" cy="2564904"/>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120680"/>
          </a:xfrm>
        </p:spPr>
        <p:txBody>
          <a:bodyPr>
            <a:normAutofit fontScale="92500" lnSpcReduction="20000"/>
          </a:bodyPr>
          <a:lstStyle/>
          <a:p>
            <a:pPr>
              <a:buNone/>
            </a:pPr>
            <a:endParaRPr lang="ru-RU" sz="2600" b="1" dirty="0">
              <a:solidFill>
                <a:srgbClr val="C00000"/>
              </a:solidFill>
              <a:latin typeface="Times New Roman" pitchFamily="18" charset="0"/>
              <a:cs typeface="Times New Roman" pitchFamily="18" charset="0"/>
            </a:endParaRPr>
          </a:p>
          <a:p>
            <a:pPr>
              <a:buNone/>
            </a:pPr>
            <a:r>
              <a:rPr lang="ru-RU" sz="2600" b="1" dirty="0">
                <a:solidFill>
                  <a:srgbClr val="C00000"/>
                </a:solidFill>
                <a:latin typeface="Times New Roman" pitchFamily="18" charset="0"/>
                <a:cs typeface="Times New Roman" pitchFamily="18" charset="0"/>
              </a:rPr>
              <a:t>«</a:t>
            </a:r>
            <a:r>
              <a:rPr lang="ru-RU" sz="2600" b="1" dirty="0" err="1">
                <a:solidFill>
                  <a:srgbClr val="C00000"/>
                </a:solidFill>
                <a:latin typeface="Times New Roman" pitchFamily="18" charset="0"/>
                <a:cs typeface="Times New Roman" pitchFamily="18" charset="0"/>
              </a:rPr>
              <a:t>Суьуех</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тутулугар</a:t>
            </a:r>
            <a:r>
              <a:rPr lang="ru-RU" sz="2600" b="1" dirty="0">
                <a:solidFill>
                  <a:srgbClr val="C00000"/>
                </a:solidFill>
                <a:latin typeface="Times New Roman" pitchFamily="18" charset="0"/>
                <a:cs typeface="Times New Roman" pitchFamily="18" charset="0"/>
              </a:rPr>
              <a:t>   </a:t>
            </a:r>
            <a:r>
              <a:rPr lang="ru-RU" sz="2600" b="1" dirty="0" err="1">
                <a:solidFill>
                  <a:srgbClr val="C00000"/>
                </a:solidFill>
                <a:latin typeface="Times New Roman" pitchFamily="18" charset="0"/>
                <a:cs typeface="Times New Roman" pitchFamily="18" charset="0"/>
              </a:rPr>
              <a:t>оонньуу</a:t>
            </a:r>
            <a:r>
              <a:rPr lang="ru-RU" sz="2600" b="1" dirty="0">
                <a:solidFill>
                  <a:srgbClr val="C00000"/>
                </a:solidFill>
                <a:latin typeface="Times New Roman" pitchFamily="18" charset="0"/>
                <a:cs typeface="Times New Roman" pitchFamily="18" charset="0"/>
              </a:rPr>
              <a:t>»</a:t>
            </a:r>
          </a:p>
          <a:p>
            <a:pPr algn="just">
              <a:buNone/>
            </a:pPr>
            <a:endParaRPr lang="ru-RU" sz="2600" b="1" dirty="0">
              <a:solidFill>
                <a:srgbClr val="C00000"/>
              </a:solidFill>
              <a:latin typeface="Times New Roman" pitchFamily="18" charset="0"/>
              <a:cs typeface="Times New Roman" pitchFamily="18" charset="0"/>
            </a:endParaRPr>
          </a:p>
          <a:p>
            <a:pPr algn="just">
              <a:buNone/>
            </a:pPr>
            <a:r>
              <a:rPr lang="ru-RU" sz="2600" b="1" dirty="0" err="1">
                <a:solidFill>
                  <a:srgbClr val="C00000"/>
                </a:solidFill>
                <a:latin typeface="Times New Roman" pitchFamily="18" charset="0"/>
                <a:cs typeface="Times New Roman" pitchFamily="18" charset="0"/>
              </a:rPr>
              <a:t>Сыала</a:t>
            </a:r>
            <a:r>
              <a:rPr lang="ru-RU" sz="2600" b="1" dirty="0">
                <a:solidFill>
                  <a:srgbClr val="C00000"/>
                </a:solidFill>
                <a:latin typeface="Times New Roman" pitchFamily="18" charset="0"/>
                <a:cs typeface="Times New Roman" pitchFamily="18" charset="0"/>
              </a:rPr>
              <a:t>:</a:t>
            </a:r>
            <a:r>
              <a:rPr lang="ru-RU" sz="2600" dirty="0">
                <a:solidFill>
                  <a:srgbClr val="C00000"/>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Хартыынаны</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керен</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тыллары</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сепке</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санаралларын</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ситиьии</a:t>
            </a:r>
            <a:r>
              <a:rPr lang="ru-RU" sz="2600" dirty="0">
                <a:solidFill>
                  <a:schemeClr val="accent3">
                    <a:lumMod val="50000"/>
                  </a:schemeClr>
                </a:solidFill>
                <a:latin typeface="Times New Roman" pitchFamily="18" charset="0"/>
                <a:cs typeface="Times New Roman" pitchFamily="18" charset="0"/>
              </a:rPr>
              <a:t> . </a:t>
            </a:r>
          </a:p>
          <a:p>
            <a:pPr algn="just">
              <a:buNone/>
            </a:pP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Карточкаларга</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араас</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морудахтар</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бааллар</a:t>
            </a:r>
            <a:r>
              <a:rPr lang="ru-RU" sz="2600" dirty="0">
                <a:solidFill>
                  <a:schemeClr val="accent3">
                    <a:lumMod val="50000"/>
                  </a:schemeClr>
                </a:solidFill>
                <a:latin typeface="Times New Roman" pitchFamily="18" charset="0"/>
                <a:cs typeface="Times New Roman" pitchFamily="18" charset="0"/>
              </a:rPr>
              <a:t>.</a:t>
            </a:r>
          </a:p>
          <a:p>
            <a:pPr algn="just">
              <a:buNone/>
            </a:pPr>
            <a:endParaRPr lang="ru-RU" sz="2600" b="1" dirty="0">
              <a:solidFill>
                <a:srgbClr val="C00000"/>
              </a:solidFill>
              <a:latin typeface="Times New Roman" pitchFamily="18" charset="0"/>
              <a:cs typeface="Times New Roman" pitchFamily="18" charset="0"/>
            </a:endParaRPr>
          </a:p>
          <a:p>
            <a:pPr algn="just">
              <a:buNone/>
            </a:pPr>
            <a:r>
              <a:rPr lang="ru-RU" sz="2600" b="1" dirty="0" err="1">
                <a:solidFill>
                  <a:srgbClr val="C00000"/>
                </a:solidFill>
                <a:latin typeface="Times New Roman" pitchFamily="18" charset="0"/>
                <a:cs typeface="Times New Roman" pitchFamily="18" charset="0"/>
              </a:rPr>
              <a:t>Холобура</a:t>
            </a:r>
            <a:r>
              <a:rPr lang="ru-RU" sz="2600" b="1" dirty="0">
                <a:solidFill>
                  <a:srgbClr val="C00000"/>
                </a:solidFill>
                <a:latin typeface="Times New Roman" pitchFamily="18" charset="0"/>
                <a:cs typeface="Times New Roman" pitchFamily="18" charset="0"/>
              </a:rPr>
              <a:t>:</a:t>
            </a:r>
            <a:r>
              <a:rPr lang="ru-RU" sz="2600" dirty="0">
                <a:solidFill>
                  <a:srgbClr val="C00000"/>
                </a:solidFill>
                <a:latin typeface="Times New Roman" pitchFamily="18" charset="0"/>
                <a:cs typeface="Times New Roman" pitchFamily="18" charset="0"/>
              </a:rPr>
              <a:t>  </a:t>
            </a:r>
          </a:p>
          <a:p>
            <a:pPr algn="just">
              <a:buNone/>
            </a:pPr>
            <a:r>
              <a:rPr lang="ru-RU" sz="2600" dirty="0">
                <a:solidFill>
                  <a:srgbClr val="C00000"/>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Иитээччи</a:t>
            </a:r>
            <a:r>
              <a:rPr lang="ru-RU" sz="2600" dirty="0">
                <a:solidFill>
                  <a:schemeClr val="accent3">
                    <a:lumMod val="50000"/>
                  </a:schemeClr>
                </a:solidFill>
                <a:latin typeface="Times New Roman" pitchFamily="18" charset="0"/>
                <a:cs typeface="Times New Roman" pitchFamily="18" charset="0"/>
              </a:rPr>
              <a:t> о5о </a:t>
            </a:r>
            <a:r>
              <a:rPr lang="ru-RU" sz="2600" dirty="0" err="1">
                <a:solidFill>
                  <a:schemeClr val="accent3">
                    <a:lumMod val="50000"/>
                  </a:schemeClr>
                </a:solidFill>
                <a:latin typeface="Times New Roman" pitchFamily="18" charset="0"/>
                <a:cs typeface="Times New Roman" pitchFamily="18" charset="0"/>
              </a:rPr>
              <a:t>иннигэр</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хартыынаны</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уурар</a:t>
            </a:r>
            <a:r>
              <a:rPr lang="ru-RU" sz="2600" dirty="0">
                <a:solidFill>
                  <a:schemeClr val="accent3">
                    <a:lumMod val="50000"/>
                  </a:schemeClr>
                </a:solidFill>
                <a:latin typeface="Times New Roman" pitchFamily="18" charset="0"/>
                <a:cs typeface="Times New Roman" pitchFamily="18" charset="0"/>
              </a:rPr>
              <a:t>.                                                                                              </a:t>
            </a:r>
          </a:p>
          <a:p>
            <a:pPr algn="just">
              <a:buNone/>
            </a:pPr>
            <a:r>
              <a:rPr lang="ru-RU" sz="2600" dirty="0">
                <a:solidFill>
                  <a:schemeClr val="accent3">
                    <a:lumMod val="50000"/>
                  </a:schemeClr>
                </a:solidFill>
                <a:latin typeface="Times New Roman" pitchFamily="18" charset="0"/>
                <a:cs typeface="Times New Roman" pitchFamily="18" charset="0"/>
              </a:rPr>
              <a:t>	1.Итээччи: - Мин </a:t>
            </a:r>
            <a:r>
              <a:rPr lang="ru-RU" sz="2600" dirty="0" err="1">
                <a:solidFill>
                  <a:schemeClr val="accent3">
                    <a:lumMod val="50000"/>
                  </a:schemeClr>
                </a:solidFill>
                <a:latin typeface="Times New Roman" pitchFamily="18" charset="0"/>
                <a:cs typeface="Times New Roman" pitchFamily="18" charset="0"/>
              </a:rPr>
              <a:t>тыллары</a:t>
            </a:r>
            <a:r>
              <a:rPr lang="ru-RU" sz="2600" dirty="0">
                <a:solidFill>
                  <a:schemeClr val="accent3">
                    <a:lumMod val="50000"/>
                  </a:schemeClr>
                </a:solidFill>
                <a:latin typeface="Times New Roman" pitchFamily="18" charset="0"/>
                <a:cs typeface="Times New Roman" pitchFamily="18" charset="0"/>
              </a:rPr>
              <a:t> а5ыйах </a:t>
            </a:r>
            <a:r>
              <a:rPr lang="ru-RU" sz="2600" dirty="0" err="1">
                <a:solidFill>
                  <a:schemeClr val="accent3">
                    <a:lumMod val="50000"/>
                  </a:schemeClr>
                </a:solidFill>
                <a:latin typeface="Times New Roman" pitchFamily="18" charset="0"/>
                <a:cs typeface="Times New Roman" pitchFamily="18" charset="0"/>
              </a:rPr>
              <a:t>ахсаанынан</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этиэм</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ону</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эн</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хартыынаттан</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булан</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элбэх</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ахсаанынан</a:t>
            </a:r>
            <a:r>
              <a:rPr lang="ru-RU" sz="2600" dirty="0">
                <a:solidFill>
                  <a:schemeClr val="accent3">
                    <a:lumMod val="50000"/>
                  </a:schemeClr>
                </a:solidFill>
                <a:latin typeface="Times New Roman" pitchFamily="18" charset="0"/>
                <a:cs typeface="Times New Roman" pitchFamily="18" charset="0"/>
              </a:rPr>
              <a:t> этэ5ин.</a:t>
            </a:r>
          </a:p>
          <a:p>
            <a:pPr algn="just">
              <a:buNone/>
            </a:pPr>
            <a:r>
              <a:rPr lang="ru-RU" sz="2600" dirty="0">
                <a:solidFill>
                  <a:schemeClr val="accent3">
                    <a:lumMod val="50000"/>
                  </a:schemeClr>
                </a:solidFill>
                <a:latin typeface="Times New Roman" pitchFamily="18" charset="0"/>
                <a:cs typeface="Times New Roman" pitchFamily="18" charset="0"/>
              </a:rPr>
              <a:t>    2.О5о5о </a:t>
            </a:r>
            <a:r>
              <a:rPr lang="ru-RU" sz="2600" dirty="0" err="1">
                <a:solidFill>
                  <a:schemeClr val="accent3">
                    <a:lumMod val="50000"/>
                  </a:schemeClr>
                </a:solidFill>
                <a:latin typeface="Times New Roman" pitchFamily="18" charset="0"/>
                <a:cs typeface="Times New Roman" pitchFamily="18" charset="0"/>
              </a:rPr>
              <a:t>быьаарабыт</a:t>
            </a:r>
            <a:r>
              <a:rPr lang="ru-RU" sz="2600" dirty="0">
                <a:solidFill>
                  <a:schemeClr val="accent3">
                    <a:lumMod val="50000"/>
                  </a:schemeClr>
                </a:solidFill>
                <a:latin typeface="Times New Roman" pitchFamily="18" charset="0"/>
                <a:cs typeface="Times New Roman" pitchFamily="18" charset="0"/>
              </a:rPr>
              <a:t>: - Хартыына5а </a:t>
            </a:r>
            <a:r>
              <a:rPr lang="ru-RU" sz="2600" dirty="0" err="1">
                <a:solidFill>
                  <a:schemeClr val="accent3">
                    <a:lumMod val="50000"/>
                  </a:schemeClr>
                </a:solidFill>
                <a:latin typeface="Times New Roman" pitchFamily="18" charset="0"/>
                <a:cs typeface="Times New Roman" pitchFamily="18" charset="0"/>
              </a:rPr>
              <a:t>арай</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эн</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эбиккин</a:t>
            </a:r>
            <a:r>
              <a:rPr lang="ru-RU" sz="2600" dirty="0">
                <a:solidFill>
                  <a:schemeClr val="accent3">
                    <a:lumMod val="50000"/>
                  </a:schemeClr>
                </a:solidFill>
                <a:latin typeface="Times New Roman" pitchFamily="18" charset="0"/>
                <a:cs typeface="Times New Roman" pitchFamily="18" charset="0"/>
              </a:rPr>
              <a:t> .   </a:t>
            </a:r>
            <a:r>
              <a:rPr lang="ru-RU" sz="2600" dirty="0" err="1">
                <a:solidFill>
                  <a:schemeClr val="accent3">
                    <a:lumMod val="50000"/>
                  </a:schemeClr>
                </a:solidFill>
                <a:latin typeface="Times New Roman" pitchFamily="18" charset="0"/>
                <a:cs typeface="Times New Roman" pitchFamily="18" charset="0"/>
              </a:rPr>
              <a:t>Тугу</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гына</a:t>
            </a:r>
            <a:r>
              <a:rPr lang="ru-RU" sz="2600" dirty="0">
                <a:solidFill>
                  <a:schemeClr val="accent3">
                    <a:lumMod val="50000"/>
                  </a:schemeClr>
                </a:solidFill>
                <a:latin typeface="Times New Roman" pitchFamily="18" charset="0"/>
                <a:cs typeface="Times New Roman" pitchFamily="18" charset="0"/>
              </a:rPr>
              <a:t> сылдьа5ын?</a:t>
            </a:r>
          </a:p>
          <a:p>
            <a:pPr algn="just">
              <a:buNone/>
            </a:pPr>
            <a:r>
              <a:rPr lang="ru-RU" sz="2600" dirty="0">
                <a:solidFill>
                  <a:schemeClr val="accent3">
                    <a:lumMod val="50000"/>
                  </a:schemeClr>
                </a:solidFill>
                <a:latin typeface="Times New Roman" pitchFamily="18" charset="0"/>
                <a:cs typeface="Times New Roman" pitchFamily="18" charset="0"/>
              </a:rPr>
              <a:t>    3.Атын карточка5а о5о </a:t>
            </a:r>
            <a:r>
              <a:rPr lang="ru-RU" sz="2600" dirty="0" err="1">
                <a:solidFill>
                  <a:schemeClr val="accent3">
                    <a:lumMod val="50000"/>
                  </a:schemeClr>
                </a:solidFill>
                <a:latin typeface="Times New Roman" pitchFamily="18" charset="0"/>
                <a:cs typeface="Times New Roman" pitchFamily="18" charset="0"/>
              </a:rPr>
              <a:t>бэйэтэ</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ыйбыт</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хартыынатын</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чуолкайдык</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сепке</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санарарын</a:t>
            </a:r>
            <a:r>
              <a:rPr lang="ru-RU" sz="2600" dirty="0">
                <a:solidFill>
                  <a:schemeClr val="accent3">
                    <a:lumMod val="50000"/>
                  </a:schemeClr>
                </a:solidFill>
                <a:latin typeface="Times New Roman" pitchFamily="18" charset="0"/>
                <a:cs typeface="Times New Roman" pitchFamily="18" charset="0"/>
              </a:rPr>
              <a:t> </a:t>
            </a:r>
            <a:r>
              <a:rPr lang="ru-RU" sz="2600" dirty="0" err="1">
                <a:solidFill>
                  <a:schemeClr val="accent3">
                    <a:lumMod val="50000"/>
                  </a:schemeClr>
                </a:solidFill>
                <a:latin typeface="Times New Roman" pitchFamily="18" charset="0"/>
                <a:cs typeface="Times New Roman" pitchFamily="18" charset="0"/>
              </a:rPr>
              <a:t>ситиьии</a:t>
            </a:r>
            <a:r>
              <a:rPr lang="ru-RU" sz="2600" dirty="0">
                <a:solidFill>
                  <a:schemeClr val="accent3">
                    <a:lumMod val="50000"/>
                  </a:schemeClr>
                </a:solidFill>
                <a:latin typeface="Times New Roman" pitchFamily="18" charset="0"/>
                <a:cs typeface="Times New Roman" pitchFamily="18" charset="0"/>
              </a:rPr>
              <a:t>.</a:t>
            </a:r>
          </a:p>
          <a:p>
            <a:pPr algn="just">
              <a:buNone/>
            </a:pPr>
            <a:r>
              <a:rPr lang="ru-RU" sz="2600" dirty="0">
                <a:solidFill>
                  <a:schemeClr val="accent3">
                    <a:lumMod val="50000"/>
                  </a:schemeClr>
                </a:solidFill>
                <a:latin typeface="Times New Roman" pitchFamily="18" charset="0"/>
                <a:cs typeface="Times New Roman" pitchFamily="18" charset="0"/>
              </a:rPr>
              <a:t> </a:t>
            </a:r>
          </a:p>
          <a:p>
            <a:pPr algn="just">
              <a:buNone/>
            </a:pPr>
            <a:r>
              <a:rPr lang="ru-RU" dirty="0"/>
              <a:t> </a:t>
            </a:r>
          </a:p>
          <a:p>
            <a:pPr algn="just"/>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админ\Desktop\фото слоговая\IMG-20200129-WA0007.jpg"/>
          <p:cNvPicPr>
            <a:picLocks noGrp="1" noChangeAspect="1" noChangeArrowheads="1"/>
          </p:cNvPicPr>
          <p:nvPr>
            <p:ph idx="1"/>
          </p:nvPr>
        </p:nvPicPr>
        <p:blipFill>
          <a:blip r:embed="rId2" cstate="print"/>
          <a:srcRect/>
          <a:stretch>
            <a:fillRect/>
          </a:stretch>
        </p:blipFill>
        <p:spPr bwMode="auto">
          <a:xfrm>
            <a:off x="0" y="476672"/>
            <a:ext cx="4860031" cy="3168352"/>
          </a:xfrm>
          <a:prstGeom prst="rect">
            <a:avLst/>
          </a:prstGeom>
          <a:ln>
            <a:noFill/>
          </a:ln>
          <a:effectLst>
            <a:softEdge rad="112500"/>
          </a:effectLst>
        </p:spPr>
      </p:pic>
      <p:pic>
        <p:nvPicPr>
          <p:cNvPr id="8" name="Picture 3" descr="C:\Users\админ\Desktop\фото менталь\IMG-20200129-WA0022.jpg"/>
          <p:cNvPicPr>
            <a:picLocks noChangeAspect="1" noChangeArrowheads="1"/>
          </p:cNvPicPr>
          <p:nvPr/>
        </p:nvPicPr>
        <p:blipFill>
          <a:blip r:embed="rId3" cstate="print"/>
          <a:srcRect l="5452" t="5499" r="7573" b="3814"/>
          <a:stretch>
            <a:fillRect/>
          </a:stretch>
        </p:blipFill>
        <p:spPr bwMode="auto">
          <a:xfrm rot="10800000">
            <a:off x="1043608" y="3645024"/>
            <a:ext cx="2520280" cy="3042938"/>
          </a:xfrm>
          <a:prstGeom prst="rect">
            <a:avLst/>
          </a:prstGeom>
          <a:ln>
            <a:noFill/>
          </a:ln>
          <a:effectLst>
            <a:softEdge rad="112500"/>
          </a:effectLst>
        </p:spPr>
      </p:pic>
      <p:pic>
        <p:nvPicPr>
          <p:cNvPr id="9219" name="Picture 3" descr="C:\Users\админ\Desktop\фото менталь\IMG-20200129-WA0021.jpg"/>
          <p:cNvPicPr>
            <a:picLocks noChangeAspect="1" noChangeArrowheads="1"/>
          </p:cNvPicPr>
          <p:nvPr/>
        </p:nvPicPr>
        <p:blipFill>
          <a:blip r:embed="rId4" cstate="print"/>
          <a:srcRect t="6092" r="6585" b="7093"/>
          <a:stretch>
            <a:fillRect/>
          </a:stretch>
        </p:blipFill>
        <p:spPr bwMode="auto">
          <a:xfrm>
            <a:off x="4860032" y="1340768"/>
            <a:ext cx="4095612" cy="4968552"/>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412776"/>
            <a:ext cx="8496944" cy="3528392"/>
          </a:xfrm>
        </p:spPr>
        <p:txBody>
          <a:bodyPr>
            <a:noAutofit/>
          </a:bodyPr>
          <a:lstStyle/>
          <a:p>
            <a:pPr algn="just"/>
            <a:br>
              <a:rPr lang="ru-RU" sz="1600" b="1" dirty="0"/>
            </a:br>
            <a:br>
              <a:rPr lang="ru-RU" sz="1600" b="1" dirty="0"/>
            </a:br>
            <a:br>
              <a:rPr lang="ru-RU" sz="1600" b="1" dirty="0"/>
            </a:br>
            <a:br>
              <a:rPr lang="ru-RU" sz="1600" b="1" dirty="0"/>
            </a:br>
            <a:br>
              <a:rPr lang="ru-RU" sz="1600" b="1" dirty="0"/>
            </a:br>
            <a:br>
              <a:rPr lang="ru-RU" sz="1600" b="1" dirty="0"/>
            </a:br>
            <a:br>
              <a:rPr lang="ru-RU" sz="1600" b="1" dirty="0"/>
            </a:br>
            <a:br>
              <a:rPr lang="ru-RU" sz="1600" b="1" dirty="0"/>
            </a:br>
            <a:r>
              <a:rPr lang="ru-RU" sz="2400" b="1" dirty="0"/>
              <a:t> </a:t>
            </a:r>
            <a:br>
              <a:rPr lang="ru-RU" sz="2400" b="1" dirty="0"/>
            </a:br>
            <a:br>
              <a:rPr lang="ru-RU" sz="2400" b="1" dirty="0"/>
            </a:br>
            <a:r>
              <a:rPr lang="ru-RU" sz="2400" b="1" dirty="0">
                <a:solidFill>
                  <a:srgbClr val="C00000"/>
                </a:solidFill>
                <a:latin typeface="Times New Roman" pitchFamily="18" charset="0"/>
                <a:cs typeface="Times New Roman" pitchFamily="18" charset="0"/>
              </a:rPr>
              <a:t> </a:t>
            </a:r>
            <a:br>
              <a:rPr lang="ru-RU" sz="2400" b="1" dirty="0">
                <a:solidFill>
                  <a:srgbClr val="C00000"/>
                </a:solidFill>
                <a:latin typeface="Times New Roman" pitchFamily="18" charset="0"/>
                <a:cs typeface="Times New Roman" pitchFamily="18" charset="0"/>
              </a:rPr>
            </a:br>
            <a:br>
              <a:rPr lang="ru-RU" sz="1600" b="1" dirty="0">
                <a:latin typeface="Times New Roman" pitchFamily="18" charset="0"/>
                <a:cs typeface="Times New Roman" pitchFamily="18" charset="0"/>
              </a:rPr>
            </a:br>
            <a:r>
              <a:rPr lang="ru-RU" sz="1600" b="1" dirty="0">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Билиңңи сайдыылаах</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үйэђэ биһиги тылбытыгар-өспутугэр, быһыыбытыгар-майгыбытыгар нуучча</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омук</a:t>
            </a:r>
            <a:r>
              <a:rPr lang="ru-RU" sz="2400" dirty="0">
                <a:solidFill>
                  <a:schemeClr val="accent3">
                    <a:lumMod val="50000"/>
                  </a:schemeClr>
                </a:solidFill>
                <a:latin typeface="Times New Roman" pitchFamily="18" charset="0"/>
                <a:cs typeface="Times New Roman" pitchFamily="18" charset="0"/>
              </a:rPr>
              <a:t> тыла </a:t>
            </a:r>
            <a:r>
              <a:rPr lang="ru-RU" sz="2400" dirty="0" err="1">
                <a:solidFill>
                  <a:schemeClr val="accent3">
                    <a:lumMod val="50000"/>
                  </a:schemeClr>
                </a:solidFill>
                <a:latin typeface="Times New Roman" pitchFamily="18" charset="0"/>
                <a:cs typeface="Times New Roman" pitchFamily="18" charset="0"/>
              </a:rPr>
              <a:t>өтөн киириитэ</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ордук</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диринээтэ</a:t>
            </a:r>
            <a:r>
              <a:rPr lang="ru-RU" sz="2400" dirty="0">
                <a:solidFill>
                  <a:schemeClr val="accent3">
                    <a:lumMod val="50000"/>
                  </a:schemeClr>
                </a:solidFill>
                <a:latin typeface="Times New Roman" pitchFamily="18" charset="0"/>
                <a:cs typeface="Times New Roman" pitchFamily="18" charset="0"/>
              </a:rPr>
              <a:t>. « </a:t>
            </a:r>
            <a:r>
              <a:rPr lang="ru-RU" sz="2400" dirty="0" err="1">
                <a:solidFill>
                  <a:schemeClr val="accent3">
                    <a:lumMod val="50000"/>
                  </a:schemeClr>
                </a:solidFill>
                <a:latin typeface="Times New Roman" pitchFamily="18" charset="0"/>
                <a:cs typeface="Times New Roman" pitchFamily="18" charset="0"/>
              </a:rPr>
              <a:t>Билигин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үөрэхтээх саха</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сахалыы</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толкуйдаабат</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нууччалыы</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халыыбынан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толкуйдуура</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судургу</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буолла</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диэн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суруйаллар</a:t>
            </a:r>
            <a:r>
              <a:rPr lang="ru-RU" sz="2400" dirty="0">
                <a:solidFill>
                  <a:schemeClr val="accent3">
                    <a:lumMod val="50000"/>
                  </a:schemeClr>
                </a:solidFill>
                <a:latin typeface="Times New Roman" pitchFamily="18" charset="0"/>
                <a:cs typeface="Times New Roman" pitchFamily="18" charset="0"/>
              </a:rPr>
              <a:t>. </a:t>
            </a:r>
            <a:r>
              <a:rPr lang="en-US"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Билигин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үөрэх сайдан</a:t>
            </a:r>
            <a:r>
              <a:rPr lang="en-US"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кинигэ</a:t>
            </a:r>
            <a:r>
              <a:rPr lang="en-US"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хаһыат дэлэйэн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аныгы</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киһи кэпсэтэр</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халыыба</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кинигэ</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стилигэр</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чугаһаан</a:t>
            </a:r>
            <a:r>
              <a:rPr lang="en-US"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дьиҥ сахалыы</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кэпсэтии</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ураты</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бэлиэтэ</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иҥэн</a:t>
            </a:r>
            <a:r>
              <a:rPr lang="en-US" sz="2400" dirty="0">
                <a:solidFill>
                  <a:schemeClr val="accent3">
                    <a:lumMod val="50000"/>
                  </a:schemeClr>
                </a:solidFill>
                <a:latin typeface="Times New Roman" pitchFamily="18" charset="0"/>
                <a:cs typeface="Times New Roman" pitchFamily="18" charset="0"/>
              </a:rPr>
              <a:t>-</a:t>
            </a:r>
            <a:r>
              <a:rPr lang="ru-RU" sz="2400" dirty="0" err="1">
                <a:solidFill>
                  <a:schemeClr val="accent3">
                    <a:lumMod val="50000"/>
                  </a:schemeClr>
                </a:solidFill>
                <a:latin typeface="Times New Roman" pitchFamily="18" charset="0"/>
                <a:cs typeface="Times New Roman" pitchFamily="18" charset="0"/>
              </a:rPr>
              <a:t>сүтэн иһэр</a:t>
            </a:r>
            <a:r>
              <a:rPr lang="en-US" sz="2400" dirty="0">
                <a:solidFill>
                  <a:schemeClr val="accent3">
                    <a:lumMod val="50000"/>
                  </a:schemeClr>
                </a:solidFill>
                <a:latin typeface="Times New Roman" pitchFamily="18" charset="0"/>
                <a:cs typeface="Times New Roman" pitchFamily="18" charset="0"/>
              </a:rPr>
              <a:t>. </a:t>
            </a:r>
            <a:r>
              <a:rPr lang="ru-RU" sz="2400" dirty="0">
                <a:solidFill>
                  <a:schemeClr val="accent3">
                    <a:lumMod val="50000"/>
                  </a:schemeClr>
                </a:solidFill>
                <a:latin typeface="Times New Roman" pitchFamily="18" charset="0"/>
                <a:cs typeface="Times New Roman" pitchFamily="18" charset="0"/>
              </a:rPr>
              <a:t>О</a:t>
            </a:r>
            <a:r>
              <a:rPr lang="en-US" sz="2400" dirty="0">
                <a:solidFill>
                  <a:schemeClr val="accent3">
                    <a:lumMod val="50000"/>
                  </a:schemeClr>
                </a:solidFill>
                <a:latin typeface="Times New Roman" pitchFamily="18" charset="0"/>
                <a:cs typeface="Times New Roman" pitchFamily="18" charset="0"/>
              </a:rPr>
              <a:t>5</a:t>
            </a:r>
            <a:r>
              <a:rPr lang="ru-RU" sz="2400" dirty="0" err="1">
                <a:solidFill>
                  <a:schemeClr val="accent3">
                    <a:lumMod val="50000"/>
                  </a:schemeClr>
                </a:solidFill>
                <a:latin typeface="Times New Roman" pitchFamily="18" charset="0"/>
                <a:cs typeface="Times New Roman" pitchFamily="18" charset="0"/>
              </a:rPr>
              <a:t>олор</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кэпсэтиилэригэр</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саха</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тылын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дэгэтэ</a:t>
            </a:r>
            <a:r>
              <a:rPr lang="en-US"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этигэн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дьо</a:t>
            </a:r>
            <a:r>
              <a:rPr lang="en-US" sz="2400" dirty="0">
                <a:solidFill>
                  <a:schemeClr val="accent3">
                    <a:lumMod val="50000"/>
                  </a:schemeClr>
                </a:solidFill>
                <a:latin typeface="Times New Roman" pitchFamily="18" charset="0"/>
                <a:cs typeface="Times New Roman" pitchFamily="18" charset="0"/>
              </a:rPr>
              <a:t>5</a:t>
            </a:r>
            <a:r>
              <a:rPr lang="ru-RU" sz="2400" dirty="0">
                <a:solidFill>
                  <a:schemeClr val="accent3">
                    <a:lumMod val="50000"/>
                  </a:schemeClr>
                </a:solidFill>
                <a:latin typeface="Times New Roman" pitchFamily="18" charset="0"/>
                <a:cs typeface="Times New Roman" pitchFamily="18" charset="0"/>
              </a:rPr>
              <a:t>ура </a:t>
            </a:r>
            <a:r>
              <a:rPr lang="ru-RU" sz="2400" dirty="0" err="1">
                <a:solidFill>
                  <a:schemeClr val="accent3">
                    <a:lumMod val="50000"/>
                  </a:schemeClr>
                </a:solidFill>
                <a:latin typeface="Times New Roman" pitchFamily="18" charset="0"/>
                <a:cs typeface="Times New Roman" pitchFamily="18" charset="0"/>
              </a:rPr>
              <a:t>көстүбэт буолбута</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раатта</a:t>
            </a:r>
            <a:r>
              <a:rPr lang="en-US"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Дьон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икки</a:t>
            </a:r>
            <a:r>
              <a:rPr lang="ru-RU" sz="2400" dirty="0">
                <a:solidFill>
                  <a:schemeClr val="accent3">
                    <a:lumMod val="50000"/>
                  </a:schemeClr>
                </a:solidFill>
                <a:latin typeface="Times New Roman" pitchFamily="18" charset="0"/>
                <a:cs typeface="Times New Roman" pitchFamily="18" charset="0"/>
              </a:rPr>
              <a:t> тылы </a:t>
            </a:r>
            <a:r>
              <a:rPr lang="ru-RU" sz="2400" dirty="0" err="1">
                <a:solidFill>
                  <a:schemeClr val="accent3">
                    <a:lumMod val="50000"/>
                  </a:schemeClr>
                </a:solidFill>
                <a:latin typeface="Times New Roman" pitchFamily="18" charset="0"/>
                <a:cs typeface="Times New Roman" pitchFamily="18" charset="0"/>
              </a:rPr>
              <a:t>булкуйан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саҥарар</a:t>
            </a:r>
            <a:r>
              <a:rPr lang="en-US"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суруйар</a:t>
            </a:r>
            <a:r>
              <a:rPr lang="ru-RU" sz="2400" dirty="0">
                <a:solidFill>
                  <a:schemeClr val="accent3">
                    <a:lumMod val="50000"/>
                  </a:schemeClr>
                </a:solidFill>
                <a:latin typeface="Times New Roman" pitchFamily="18" charset="0"/>
                <a:cs typeface="Times New Roman" pitchFamily="18" charset="0"/>
              </a:rPr>
              <a:t> </a:t>
            </a:r>
            <a:r>
              <a:rPr lang="en-US"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буолбута</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үгэскэ кубулуйда</a:t>
            </a:r>
            <a:r>
              <a:rPr lang="en-US" sz="2400" dirty="0">
                <a:solidFill>
                  <a:schemeClr val="accent3">
                    <a:lumMod val="50000"/>
                  </a:schemeClr>
                </a:solidFill>
                <a:latin typeface="Times New Roman" pitchFamily="18" charset="0"/>
                <a:cs typeface="Times New Roman" pitchFamily="18" charset="0"/>
              </a:rPr>
              <a:t>.</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Туох</a:t>
            </a:r>
            <a:r>
              <a:rPr lang="ru-RU" sz="2400" dirty="0">
                <a:solidFill>
                  <a:schemeClr val="accent3">
                    <a:lumMod val="50000"/>
                  </a:schemeClr>
                </a:solidFill>
                <a:latin typeface="Times New Roman" pitchFamily="18" charset="0"/>
                <a:cs typeface="Times New Roman" pitchFamily="18" charset="0"/>
              </a:rPr>
              <a:t> да </a:t>
            </a:r>
            <a:r>
              <a:rPr lang="ru-RU" sz="2400" dirty="0" err="1">
                <a:solidFill>
                  <a:schemeClr val="accent3">
                    <a:lumMod val="50000"/>
                  </a:schemeClr>
                </a:solidFill>
                <a:latin typeface="Times New Roman" pitchFamily="18" charset="0"/>
                <a:cs typeface="Times New Roman" pitchFamily="18" charset="0"/>
              </a:rPr>
              <a:t>диэн</a:t>
            </a:r>
            <a:r>
              <a:rPr lang="en-US"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хайдах</a:t>
            </a:r>
            <a:r>
              <a:rPr lang="ru-RU" sz="2400" dirty="0">
                <a:solidFill>
                  <a:schemeClr val="accent3">
                    <a:lumMod val="50000"/>
                  </a:schemeClr>
                </a:solidFill>
                <a:latin typeface="Times New Roman" pitchFamily="18" charset="0"/>
                <a:cs typeface="Times New Roman" pitchFamily="18" charset="0"/>
              </a:rPr>
              <a:t> да </a:t>
            </a:r>
            <a:r>
              <a:rPr lang="ru-RU" sz="2400" dirty="0" err="1">
                <a:solidFill>
                  <a:schemeClr val="accent3">
                    <a:lumMod val="50000"/>
                  </a:schemeClr>
                </a:solidFill>
                <a:latin typeface="Times New Roman" pitchFamily="18" charset="0"/>
                <a:cs typeface="Times New Roman" pitchFamily="18" charset="0"/>
              </a:rPr>
              <a:t>гынан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билигин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нуучча</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тылыттан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күрүөлэнэр</a:t>
            </a:r>
            <a:r>
              <a:rPr lang="en-US" sz="2400" dirty="0">
                <a:solidFill>
                  <a:schemeClr val="accent3">
                    <a:lumMod val="50000"/>
                  </a:schemeClr>
                </a:solidFill>
                <a:latin typeface="Times New Roman" pitchFamily="18" charset="0"/>
                <a:cs typeface="Times New Roman" pitchFamily="18" charset="0"/>
              </a:rPr>
              <a:t>-</a:t>
            </a:r>
            <a:r>
              <a:rPr lang="ru-RU" sz="2400" dirty="0" err="1">
                <a:solidFill>
                  <a:schemeClr val="accent3">
                    <a:lumMod val="50000"/>
                  </a:schemeClr>
                </a:solidFill>
                <a:latin typeface="Times New Roman" pitchFamily="18" charset="0"/>
                <a:cs typeface="Times New Roman" pitchFamily="18" charset="0"/>
              </a:rPr>
              <a:t>быыһанар кыахпыт</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суох</a:t>
            </a:r>
            <a:r>
              <a:rPr lang="en-US"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Онон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бэйэбит</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өйдөөн</a:t>
            </a:r>
            <a:r>
              <a:rPr lang="en-US"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нуучча</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тылын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солуута</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суох</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туттары</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аҕыйатыахпытын</a:t>
            </a:r>
            <a:r>
              <a:rPr lang="en-US"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бэйэбит</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саҥабытын</a:t>
            </a:r>
            <a:r>
              <a:rPr lang="en-US"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сурукпутун</a:t>
            </a:r>
            <a:r>
              <a:rPr lang="en-US" sz="2400" dirty="0">
                <a:solidFill>
                  <a:schemeClr val="accent3">
                    <a:lumMod val="50000"/>
                  </a:schemeClr>
                </a:solidFill>
                <a:latin typeface="Times New Roman" pitchFamily="18" charset="0"/>
                <a:cs typeface="Times New Roman" pitchFamily="18" charset="0"/>
              </a:rPr>
              <a:t>-</a:t>
            </a:r>
            <a:r>
              <a:rPr lang="ru-RU" sz="2400" dirty="0" err="1">
                <a:solidFill>
                  <a:schemeClr val="accent3">
                    <a:lumMod val="50000"/>
                  </a:schemeClr>
                </a:solidFill>
                <a:latin typeface="Times New Roman" pitchFamily="18" charset="0"/>
                <a:cs typeface="Times New Roman" pitchFamily="18" charset="0"/>
              </a:rPr>
              <a:t>бичикпитин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кэтэнэн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көрүөхпүтүн сөп</a:t>
            </a:r>
            <a:r>
              <a:rPr lang="en-US" sz="2400" dirty="0">
                <a:solidFill>
                  <a:schemeClr val="accent3">
                    <a:lumMod val="50000"/>
                  </a:schemeClr>
                </a:solidFill>
                <a:latin typeface="Times New Roman" pitchFamily="18" charset="0"/>
                <a:cs typeface="Times New Roman" pitchFamily="18" charset="0"/>
              </a:rPr>
              <a:t>.</a:t>
            </a:r>
            <a:br>
              <a:rPr lang="ru-RU" sz="2400" dirty="0">
                <a:solidFill>
                  <a:schemeClr val="accent3">
                    <a:lumMod val="50000"/>
                  </a:schemeClr>
                </a:solidFill>
                <a:latin typeface="Times New Roman" pitchFamily="18" charset="0"/>
                <a:cs typeface="Times New Roman" pitchFamily="18" charset="0"/>
              </a:rPr>
            </a:br>
            <a:r>
              <a:rPr lang="ru-RU" sz="2000" dirty="0">
                <a:solidFill>
                  <a:schemeClr val="accent3">
                    <a:lumMod val="50000"/>
                  </a:schemeClr>
                </a:solidFill>
                <a:latin typeface="Times New Roman" pitchFamily="18" charset="0"/>
                <a:cs typeface="Times New Roman" pitchFamily="18" charset="0"/>
              </a:rPr>
              <a:t> 	   </a:t>
            </a:r>
            <a:br>
              <a:rPr lang="ru-RU" sz="2000" dirty="0">
                <a:solidFill>
                  <a:schemeClr val="accent3">
                    <a:lumMod val="50000"/>
                  </a:schemeClr>
                </a:solidFill>
                <a:latin typeface="Times New Roman" pitchFamily="18" charset="0"/>
                <a:cs typeface="Times New Roman" pitchFamily="18" charset="0"/>
              </a:rPr>
            </a:br>
            <a:br>
              <a:rPr lang="ru-RU" sz="2000" b="1" dirty="0">
                <a:solidFill>
                  <a:schemeClr val="accent3">
                    <a:lumMod val="50000"/>
                  </a:schemeClr>
                </a:solidFill>
                <a:latin typeface="Times New Roman" pitchFamily="18" charset="0"/>
                <a:cs typeface="Times New Roman" pitchFamily="18" charset="0"/>
              </a:rPr>
            </a:br>
            <a:br>
              <a:rPr lang="ru-RU" sz="2000" dirty="0">
                <a:latin typeface="Times New Roman" pitchFamily="18" charset="0"/>
                <a:cs typeface="Times New Roman" pitchFamily="18" charset="0"/>
              </a:rPr>
            </a:br>
            <a:br>
              <a:rPr lang="ru-RU" sz="2000" dirty="0">
                <a:latin typeface="Times New Roman" pitchFamily="18" charset="0"/>
                <a:cs typeface="Times New Roman" pitchFamily="18" charset="0"/>
              </a:rPr>
            </a:b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a:t>
            </a:r>
            <a:br>
              <a:rPr lang="ru-RU" sz="2000" dirty="0">
                <a:latin typeface="Times New Roman" pitchFamily="18" charset="0"/>
                <a:cs typeface="Times New Roman" pitchFamily="18" charset="0"/>
              </a:rPr>
            </a:br>
            <a:br>
              <a:rPr lang="ru-RU" sz="2000" dirty="0">
                <a:latin typeface="Times New Roman" pitchFamily="18" charset="0"/>
                <a:cs typeface="Times New Roman" pitchFamily="18" charset="0"/>
              </a:rPr>
            </a:b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3" name="Заголовок 1"/>
          <p:cNvSpPr txBox="1">
            <a:spLocks/>
          </p:cNvSpPr>
          <p:nvPr/>
        </p:nvSpPr>
        <p:spPr>
          <a:xfrm>
            <a:off x="457200" y="404664"/>
            <a:ext cx="8229600" cy="864096"/>
          </a:xfrm>
          <a:prstGeom prst="rect">
            <a:avLst/>
          </a:prstGeom>
        </p:spPr>
        <p:txBody>
          <a:bodyPr vert="horz" lIns="91440" tIns="45720" rIns="91440" bIns="45720" rtlCol="0" anchor="ctr">
            <a:normAutofit fontScale="6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err="1">
                <a:ln>
                  <a:noFill/>
                </a:ln>
                <a:solidFill>
                  <a:srgbClr val="C00000"/>
                </a:solidFill>
                <a:effectLst/>
                <a:uLnTx/>
                <a:uFillTx/>
                <a:latin typeface="Times New Roman" pitchFamily="18" charset="0"/>
                <a:ea typeface="+mj-ea"/>
                <a:cs typeface="Times New Roman" pitchFamily="18" charset="0"/>
              </a:rPr>
              <a:t>Улэм</a:t>
            </a:r>
            <a:r>
              <a:rPr kumimoji="0" lang="ru-RU" sz="4400" b="1"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rPr>
              <a:t>  </a:t>
            </a:r>
            <a:r>
              <a:rPr kumimoji="0" lang="ru-RU" sz="4400" b="1" i="0" u="none" strike="noStrike" kern="1200" cap="none" spc="0" normalizeH="0" baseline="0" noProof="0" dirty="0" err="1">
                <a:ln>
                  <a:noFill/>
                </a:ln>
                <a:solidFill>
                  <a:srgbClr val="C00000"/>
                </a:solidFill>
                <a:effectLst/>
                <a:uLnTx/>
                <a:uFillTx/>
                <a:latin typeface="Times New Roman" pitchFamily="18" charset="0"/>
                <a:ea typeface="+mj-ea"/>
                <a:cs typeface="Times New Roman" pitchFamily="18" charset="0"/>
              </a:rPr>
              <a:t>актуальноьа</a:t>
            </a:r>
            <a:r>
              <a:rPr kumimoji="0" lang="ru-RU" sz="4400" b="1"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rPr>
              <a:t>: </a:t>
            </a:r>
            <a:br>
              <a:rPr kumimoji="0" lang="ru-RU" sz="4400" b="1"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rPr>
            </a:b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068960"/>
            <a:ext cx="8229600" cy="3960440"/>
          </a:xfrm>
        </p:spPr>
        <p:txBody>
          <a:bodyPr>
            <a:normAutofit fontScale="55000" lnSpcReduction="20000"/>
          </a:bodyPr>
          <a:lstStyle/>
          <a:p>
            <a:pPr>
              <a:buNone/>
            </a:pPr>
            <a:r>
              <a:rPr lang="ru-RU" b="1" dirty="0"/>
              <a:t>	</a:t>
            </a:r>
            <a:r>
              <a:rPr lang="ru-RU" sz="4500" b="1" dirty="0" err="1">
                <a:solidFill>
                  <a:srgbClr val="C00000"/>
                </a:solidFill>
                <a:latin typeface="Times New Roman" pitchFamily="18" charset="0"/>
                <a:cs typeface="Times New Roman" pitchFamily="18" charset="0"/>
              </a:rPr>
              <a:t>Биьиги</a:t>
            </a:r>
            <a:r>
              <a:rPr lang="ru-RU" sz="4500" b="1" dirty="0">
                <a:solidFill>
                  <a:srgbClr val="C00000"/>
                </a:solidFill>
                <a:latin typeface="Times New Roman" pitchFamily="18" charset="0"/>
                <a:cs typeface="Times New Roman" pitchFamily="18" charset="0"/>
              </a:rPr>
              <a:t> </a:t>
            </a:r>
            <a:r>
              <a:rPr lang="ru-RU" sz="4500" b="1" dirty="0" err="1">
                <a:solidFill>
                  <a:srgbClr val="C00000"/>
                </a:solidFill>
                <a:latin typeface="Times New Roman" pitchFamily="18" charset="0"/>
                <a:cs typeface="Times New Roman" pitchFamily="18" charset="0"/>
              </a:rPr>
              <a:t>улэбитигэр</a:t>
            </a:r>
            <a:r>
              <a:rPr lang="ru-RU" sz="4500" b="1" dirty="0">
                <a:solidFill>
                  <a:srgbClr val="C00000"/>
                </a:solidFill>
                <a:latin typeface="Times New Roman" pitchFamily="18" charset="0"/>
                <a:cs typeface="Times New Roman" pitchFamily="18" charset="0"/>
              </a:rPr>
              <a:t> </a:t>
            </a:r>
            <a:r>
              <a:rPr lang="ru-RU" sz="4500" b="1" dirty="0" err="1">
                <a:solidFill>
                  <a:srgbClr val="C00000"/>
                </a:solidFill>
                <a:latin typeface="Times New Roman" pitchFamily="18" charset="0"/>
                <a:cs typeface="Times New Roman" pitchFamily="18" charset="0"/>
              </a:rPr>
              <a:t>маннык</a:t>
            </a:r>
            <a:r>
              <a:rPr lang="ru-RU" sz="4500" b="1" dirty="0">
                <a:solidFill>
                  <a:srgbClr val="C00000"/>
                </a:solidFill>
                <a:latin typeface="Times New Roman" pitchFamily="18" charset="0"/>
                <a:cs typeface="Times New Roman" pitchFamily="18" charset="0"/>
              </a:rPr>
              <a:t> </a:t>
            </a:r>
            <a:r>
              <a:rPr lang="ru-RU" sz="4500" b="1" dirty="0" err="1">
                <a:solidFill>
                  <a:srgbClr val="C00000"/>
                </a:solidFill>
                <a:latin typeface="Times New Roman" pitchFamily="18" charset="0"/>
                <a:cs typeface="Times New Roman" pitchFamily="18" charset="0"/>
              </a:rPr>
              <a:t>соруктар</a:t>
            </a:r>
            <a:r>
              <a:rPr lang="ru-RU" sz="4500" b="1" dirty="0">
                <a:solidFill>
                  <a:srgbClr val="C00000"/>
                </a:solidFill>
                <a:latin typeface="Times New Roman" pitchFamily="18" charset="0"/>
                <a:cs typeface="Times New Roman" pitchFamily="18" charset="0"/>
              </a:rPr>
              <a:t> </a:t>
            </a:r>
            <a:r>
              <a:rPr lang="ru-RU" sz="4500" b="1" dirty="0" err="1">
                <a:solidFill>
                  <a:srgbClr val="C00000"/>
                </a:solidFill>
                <a:latin typeface="Times New Roman" pitchFamily="18" charset="0"/>
                <a:cs typeface="Times New Roman" pitchFamily="18" charset="0"/>
              </a:rPr>
              <a:t>тураллар</a:t>
            </a:r>
            <a:r>
              <a:rPr lang="en-US" sz="4500" b="1" dirty="0">
                <a:solidFill>
                  <a:srgbClr val="C00000"/>
                </a:solidFill>
                <a:latin typeface="Times New Roman" pitchFamily="18" charset="0"/>
                <a:cs typeface="Times New Roman" pitchFamily="18" charset="0"/>
              </a:rPr>
              <a:t>:   </a:t>
            </a:r>
            <a:endParaRPr lang="ru-RU" b="1" dirty="0">
              <a:solidFill>
                <a:srgbClr val="C00000"/>
              </a:solidFill>
              <a:latin typeface="Times New Roman" pitchFamily="18" charset="0"/>
              <a:cs typeface="Times New Roman" pitchFamily="18" charset="0"/>
            </a:endParaRPr>
          </a:p>
          <a:p>
            <a:pPr>
              <a:buNone/>
            </a:pPr>
            <a:r>
              <a:rPr lang="en-US" b="1" dirty="0">
                <a:latin typeface="Times New Roman" pitchFamily="18" charset="0"/>
                <a:cs typeface="Times New Roman" pitchFamily="18" charset="0"/>
              </a:rPr>
              <a:t>                                                                                                                                </a:t>
            </a:r>
            <a:endParaRPr lang="ru-RU" b="1" dirty="0">
              <a:latin typeface="Times New Roman" pitchFamily="18" charset="0"/>
              <a:cs typeface="Times New Roman" pitchFamily="18" charset="0"/>
            </a:endParaRPr>
          </a:p>
          <a:p>
            <a:pPr>
              <a:buNone/>
            </a:pPr>
            <a:r>
              <a:rPr lang="ru-RU" b="1" dirty="0">
                <a:latin typeface="Times New Roman" pitchFamily="18" charset="0"/>
                <a:cs typeface="Times New Roman" pitchFamily="18" charset="0"/>
              </a:rPr>
              <a:t>   </a:t>
            </a:r>
            <a:r>
              <a:rPr lang="en-US" b="1" dirty="0">
                <a:latin typeface="Times New Roman" pitchFamily="18" charset="0"/>
                <a:cs typeface="Times New Roman" pitchFamily="18" charset="0"/>
              </a:rPr>
              <a:t>   </a:t>
            </a:r>
            <a:r>
              <a:rPr lang="en-US" sz="4000" dirty="0">
                <a:solidFill>
                  <a:schemeClr val="accent3">
                    <a:lumMod val="50000"/>
                  </a:schemeClr>
                </a:solidFill>
                <a:latin typeface="Times New Roman" pitchFamily="18" charset="0"/>
                <a:cs typeface="Times New Roman" pitchFamily="18" charset="0"/>
              </a:rPr>
              <a:t>1. </a:t>
            </a:r>
            <a:r>
              <a:rPr lang="ru-RU" sz="4200" dirty="0">
                <a:solidFill>
                  <a:schemeClr val="accent3">
                    <a:lumMod val="50000"/>
                  </a:schemeClr>
                </a:solidFill>
                <a:latin typeface="Times New Roman" pitchFamily="18" charset="0"/>
                <a:cs typeface="Times New Roman" pitchFamily="18" charset="0"/>
              </a:rPr>
              <a:t>Тыл </a:t>
            </a:r>
            <a:r>
              <a:rPr lang="ru-RU" sz="4200" dirty="0" err="1">
                <a:solidFill>
                  <a:schemeClr val="accent3">
                    <a:lumMod val="50000"/>
                  </a:schemeClr>
                </a:solidFill>
                <a:latin typeface="Times New Roman" pitchFamily="18" charset="0"/>
                <a:cs typeface="Times New Roman" pitchFamily="18" charset="0"/>
              </a:rPr>
              <a:t>былчыннарын</a:t>
            </a:r>
            <a:r>
              <a:rPr lang="ru-RU" sz="4200" dirty="0">
                <a:solidFill>
                  <a:schemeClr val="accent3">
                    <a:lumMod val="50000"/>
                  </a:schemeClr>
                </a:solidFill>
                <a:latin typeface="Times New Roman" pitchFamily="18" charset="0"/>
                <a:cs typeface="Times New Roman" pitchFamily="18" charset="0"/>
              </a:rPr>
              <a:t> </a:t>
            </a:r>
            <a:r>
              <a:rPr lang="ru-RU" sz="4200" dirty="0" err="1">
                <a:solidFill>
                  <a:schemeClr val="accent3">
                    <a:lumMod val="50000"/>
                  </a:schemeClr>
                </a:solidFill>
                <a:latin typeface="Times New Roman" pitchFamily="18" charset="0"/>
                <a:cs typeface="Times New Roman" pitchFamily="18" charset="0"/>
              </a:rPr>
              <a:t>артикуляционнай</a:t>
            </a:r>
            <a:r>
              <a:rPr lang="ru-RU" sz="4200" dirty="0">
                <a:solidFill>
                  <a:schemeClr val="accent3">
                    <a:lumMod val="50000"/>
                  </a:schemeClr>
                </a:solidFill>
                <a:latin typeface="Times New Roman" pitchFamily="18" charset="0"/>
                <a:cs typeface="Times New Roman" pitchFamily="18" charset="0"/>
              </a:rPr>
              <a:t> гимнастика </a:t>
            </a:r>
            <a:r>
              <a:rPr lang="ru-RU" sz="4200" dirty="0" err="1">
                <a:solidFill>
                  <a:schemeClr val="accent3">
                    <a:lumMod val="50000"/>
                  </a:schemeClr>
                </a:solidFill>
                <a:latin typeface="Times New Roman" pitchFamily="18" charset="0"/>
                <a:cs typeface="Times New Roman" pitchFamily="18" charset="0"/>
              </a:rPr>
              <a:t>ненуе</a:t>
            </a:r>
            <a:r>
              <a:rPr lang="ru-RU" sz="4200" dirty="0">
                <a:solidFill>
                  <a:schemeClr val="accent3">
                    <a:lumMod val="50000"/>
                  </a:schemeClr>
                </a:solidFill>
                <a:latin typeface="Times New Roman" pitchFamily="18" charset="0"/>
                <a:cs typeface="Times New Roman" pitchFamily="18" charset="0"/>
              </a:rPr>
              <a:t> </a:t>
            </a:r>
            <a:r>
              <a:rPr lang="ru-RU" sz="4200" dirty="0" err="1">
                <a:solidFill>
                  <a:schemeClr val="accent3">
                    <a:lumMod val="50000"/>
                  </a:schemeClr>
                </a:solidFill>
                <a:latin typeface="Times New Roman" pitchFamily="18" charset="0"/>
                <a:cs typeface="Times New Roman" pitchFamily="18" charset="0"/>
              </a:rPr>
              <a:t>эрчийии</a:t>
            </a:r>
            <a:r>
              <a:rPr lang="en-US" sz="4200" dirty="0">
                <a:solidFill>
                  <a:schemeClr val="accent3">
                    <a:lumMod val="50000"/>
                  </a:schemeClr>
                </a:solidFill>
                <a:latin typeface="Times New Roman" pitchFamily="18" charset="0"/>
                <a:cs typeface="Times New Roman" pitchFamily="18" charset="0"/>
              </a:rPr>
              <a:t>;                                     </a:t>
            </a:r>
            <a:endParaRPr lang="ru-RU" sz="4200" dirty="0">
              <a:solidFill>
                <a:schemeClr val="accent3">
                  <a:lumMod val="50000"/>
                </a:schemeClr>
              </a:solidFill>
              <a:latin typeface="Times New Roman" pitchFamily="18" charset="0"/>
              <a:cs typeface="Times New Roman" pitchFamily="18" charset="0"/>
            </a:endParaRPr>
          </a:p>
          <a:p>
            <a:pPr>
              <a:buNone/>
            </a:pPr>
            <a:r>
              <a:rPr lang="ru-RU" sz="4200" dirty="0">
                <a:solidFill>
                  <a:schemeClr val="accent3">
                    <a:lumMod val="50000"/>
                  </a:schemeClr>
                </a:solidFill>
                <a:latin typeface="Times New Roman" pitchFamily="18" charset="0"/>
                <a:cs typeface="Times New Roman" pitchFamily="18" charset="0"/>
              </a:rPr>
              <a:t>	</a:t>
            </a:r>
            <a:r>
              <a:rPr lang="en-US" sz="4200" dirty="0">
                <a:solidFill>
                  <a:schemeClr val="accent3">
                    <a:lumMod val="50000"/>
                  </a:schemeClr>
                </a:solidFill>
                <a:latin typeface="Times New Roman" pitchFamily="18" charset="0"/>
                <a:cs typeface="Times New Roman" pitchFamily="18" charset="0"/>
              </a:rPr>
              <a:t>2. </a:t>
            </a:r>
            <a:r>
              <a:rPr lang="ru-RU" sz="4200" dirty="0">
                <a:solidFill>
                  <a:schemeClr val="accent3">
                    <a:lumMod val="50000"/>
                  </a:schemeClr>
                </a:solidFill>
                <a:latin typeface="Times New Roman" pitchFamily="18" charset="0"/>
                <a:cs typeface="Times New Roman" pitchFamily="18" charset="0"/>
              </a:rPr>
              <a:t>Тарбах </a:t>
            </a:r>
            <a:r>
              <a:rPr lang="ru-RU" sz="4200" dirty="0" err="1">
                <a:solidFill>
                  <a:schemeClr val="accent3">
                    <a:lumMod val="50000"/>
                  </a:schemeClr>
                </a:solidFill>
                <a:latin typeface="Times New Roman" pitchFamily="18" charset="0"/>
                <a:cs typeface="Times New Roman" pitchFamily="18" charset="0"/>
              </a:rPr>
              <a:t>былчыннарын</a:t>
            </a:r>
            <a:r>
              <a:rPr lang="ru-RU" sz="4200" dirty="0">
                <a:solidFill>
                  <a:schemeClr val="accent3">
                    <a:lumMod val="50000"/>
                  </a:schemeClr>
                </a:solidFill>
                <a:latin typeface="Times New Roman" pitchFamily="18" charset="0"/>
                <a:cs typeface="Times New Roman" pitchFamily="18" charset="0"/>
              </a:rPr>
              <a:t> </a:t>
            </a:r>
            <a:r>
              <a:rPr lang="ru-RU" sz="4200" dirty="0" err="1">
                <a:solidFill>
                  <a:schemeClr val="accent3">
                    <a:lumMod val="50000"/>
                  </a:schemeClr>
                </a:solidFill>
                <a:latin typeface="Times New Roman" pitchFamily="18" charset="0"/>
                <a:cs typeface="Times New Roman" pitchFamily="18" charset="0"/>
              </a:rPr>
              <a:t>сайыннарыы</a:t>
            </a:r>
            <a:r>
              <a:rPr lang="en-US" sz="4200" dirty="0">
                <a:solidFill>
                  <a:schemeClr val="accent3">
                    <a:lumMod val="50000"/>
                  </a:schemeClr>
                </a:solidFill>
                <a:latin typeface="Times New Roman" pitchFamily="18" charset="0"/>
                <a:cs typeface="Times New Roman" pitchFamily="18" charset="0"/>
              </a:rPr>
              <a:t>;                                                                                                                           3. </a:t>
            </a:r>
            <a:r>
              <a:rPr lang="ru-RU" sz="4200" dirty="0" err="1">
                <a:solidFill>
                  <a:schemeClr val="accent3">
                    <a:lumMod val="50000"/>
                  </a:schemeClr>
                </a:solidFill>
                <a:latin typeface="Times New Roman" pitchFamily="18" charset="0"/>
                <a:cs typeface="Times New Roman" pitchFamily="18" charset="0"/>
              </a:rPr>
              <a:t>Ситимнээх</a:t>
            </a:r>
            <a:r>
              <a:rPr lang="ru-RU" sz="4200" dirty="0">
                <a:solidFill>
                  <a:schemeClr val="accent3">
                    <a:lumMod val="50000"/>
                  </a:schemeClr>
                </a:solidFill>
                <a:latin typeface="Times New Roman" pitchFamily="18" charset="0"/>
                <a:cs typeface="Times New Roman" pitchFamily="18" charset="0"/>
              </a:rPr>
              <a:t> </a:t>
            </a:r>
            <a:r>
              <a:rPr lang="ru-RU" sz="4200" dirty="0" err="1">
                <a:solidFill>
                  <a:schemeClr val="accent3">
                    <a:lumMod val="50000"/>
                  </a:schemeClr>
                </a:solidFill>
                <a:latin typeface="Times New Roman" pitchFamily="18" charset="0"/>
                <a:cs typeface="Times New Roman" pitchFamily="18" charset="0"/>
              </a:rPr>
              <a:t>сананы</a:t>
            </a:r>
            <a:r>
              <a:rPr lang="ru-RU" sz="4200" dirty="0">
                <a:solidFill>
                  <a:schemeClr val="accent3">
                    <a:lumMod val="50000"/>
                  </a:schemeClr>
                </a:solidFill>
                <a:latin typeface="Times New Roman" pitchFamily="18" charset="0"/>
                <a:cs typeface="Times New Roman" pitchFamily="18" charset="0"/>
              </a:rPr>
              <a:t> </a:t>
            </a:r>
            <a:r>
              <a:rPr lang="ru-RU" sz="4200" dirty="0" err="1">
                <a:solidFill>
                  <a:schemeClr val="accent3">
                    <a:lumMod val="50000"/>
                  </a:schemeClr>
                </a:solidFill>
                <a:latin typeface="Times New Roman" pitchFamily="18" charset="0"/>
                <a:cs typeface="Times New Roman" pitchFamily="18" charset="0"/>
              </a:rPr>
              <a:t>сайыннарыы</a:t>
            </a:r>
            <a:r>
              <a:rPr lang="en-US" sz="4200" dirty="0">
                <a:solidFill>
                  <a:schemeClr val="accent3">
                    <a:lumMod val="50000"/>
                  </a:schemeClr>
                </a:solidFill>
                <a:latin typeface="Times New Roman" pitchFamily="18" charset="0"/>
                <a:cs typeface="Times New Roman" pitchFamily="18" charset="0"/>
              </a:rPr>
              <a:t>;                                                                                                                                          4. </a:t>
            </a:r>
            <a:r>
              <a:rPr lang="ru-RU" sz="4200" dirty="0">
                <a:solidFill>
                  <a:schemeClr val="accent3">
                    <a:lumMod val="50000"/>
                  </a:schemeClr>
                </a:solidFill>
                <a:latin typeface="Times New Roman" pitchFamily="18" charset="0"/>
                <a:cs typeface="Times New Roman" pitchFamily="18" charset="0"/>
              </a:rPr>
              <a:t>Бол</a:t>
            </a:r>
            <a:r>
              <a:rPr lang="en-US" sz="4200" dirty="0">
                <a:solidFill>
                  <a:schemeClr val="accent3">
                    <a:lumMod val="50000"/>
                  </a:schemeClr>
                </a:solidFill>
                <a:latin typeface="Times New Roman" pitchFamily="18" charset="0"/>
                <a:cs typeface="Times New Roman" pitchFamily="18" charset="0"/>
              </a:rPr>
              <a:t>5</a:t>
            </a:r>
            <a:r>
              <a:rPr lang="ru-RU" sz="4200" dirty="0" err="1">
                <a:solidFill>
                  <a:schemeClr val="accent3">
                    <a:lumMod val="50000"/>
                  </a:schemeClr>
                </a:solidFill>
                <a:latin typeface="Times New Roman" pitchFamily="18" charset="0"/>
                <a:cs typeface="Times New Roman" pitchFamily="18" charset="0"/>
              </a:rPr>
              <a:t>ойон</a:t>
            </a:r>
            <a:r>
              <a:rPr lang="ru-RU" sz="4200" dirty="0">
                <a:solidFill>
                  <a:schemeClr val="accent3">
                    <a:lumMod val="50000"/>
                  </a:schemeClr>
                </a:solidFill>
                <a:latin typeface="Times New Roman" pitchFamily="18" charset="0"/>
                <a:cs typeface="Times New Roman" pitchFamily="18" charset="0"/>
              </a:rPr>
              <a:t> </a:t>
            </a:r>
            <a:r>
              <a:rPr lang="ru-RU" sz="4200" dirty="0" err="1">
                <a:solidFill>
                  <a:schemeClr val="accent3">
                    <a:lumMod val="50000"/>
                  </a:schemeClr>
                </a:solidFill>
                <a:latin typeface="Times New Roman" pitchFamily="18" charset="0"/>
                <a:cs typeface="Times New Roman" pitchFamily="18" charset="0"/>
              </a:rPr>
              <a:t>истэр</a:t>
            </a:r>
            <a:r>
              <a:rPr lang="ru-RU" sz="4200" dirty="0">
                <a:solidFill>
                  <a:schemeClr val="accent3">
                    <a:lumMod val="50000"/>
                  </a:schemeClr>
                </a:solidFill>
                <a:latin typeface="Times New Roman" pitchFamily="18" charset="0"/>
                <a:cs typeface="Times New Roman" pitchFamily="18" charset="0"/>
              </a:rPr>
              <a:t> </a:t>
            </a:r>
            <a:r>
              <a:rPr lang="ru-RU" sz="4200" dirty="0" err="1">
                <a:solidFill>
                  <a:schemeClr val="accent3">
                    <a:lumMod val="50000"/>
                  </a:schemeClr>
                </a:solidFill>
                <a:latin typeface="Times New Roman" pitchFamily="18" charset="0"/>
                <a:cs typeface="Times New Roman" pitchFamily="18" charset="0"/>
              </a:rPr>
              <a:t>дьо</a:t>
            </a:r>
            <a:r>
              <a:rPr lang="en-US" sz="4200" dirty="0">
                <a:solidFill>
                  <a:schemeClr val="accent3">
                    <a:lumMod val="50000"/>
                  </a:schemeClr>
                </a:solidFill>
                <a:latin typeface="Times New Roman" pitchFamily="18" charset="0"/>
                <a:cs typeface="Times New Roman" pitchFamily="18" charset="0"/>
              </a:rPr>
              <a:t>5</a:t>
            </a:r>
            <a:r>
              <a:rPr lang="ru-RU" sz="4200" dirty="0" err="1">
                <a:solidFill>
                  <a:schemeClr val="accent3">
                    <a:lumMod val="50000"/>
                  </a:schemeClr>
                </a:solidFill>
                <a:latin typeface="Times New Roman" pitchFamily="18" charset="0"/>
                <a:cs typeface="Times New Roman" pitchFamily="18" charset="0"/>
              </a:rPr>
              <a:t>уру</a:t>
            </a:r>
            <a:r>
              <a:rPr lang="ru-RU" sz="4200" dirty="0">
                <a:solidFill>
                  <a:schemeClr val="accent3">
                    <a:lumMod val="50000"/>
                  </a:schemeClr>
                </a:solidFill>
                <a:latin typeface="Times New Roman" pitchFamily="18" charset="0"/>
                <a:cs typeface="Times New Roman" pitchFamily="18" charset="0"/>
              </a:rPr>
              <a:t> </a:t>
            </a:r>
            <a:r>
              <a:rPr lang="ru-RU" sz="4200" dirty="0" err="1">
                <a:solidFill>
                  <a:schemeClr val="accent3">
                    <a:lumMod val="50000"/>
                  </a:schemeClr>
                </a:solidFill>
                <a:latin typeface="Times New Roman" pitchFamily="18" charset="0"/>
                <a:cs typeface="Times New Roman" pitchFamily="18" charset="0"/>
              </a:rPr>
              <a:t>сайыннарыы</a:t>
            </a:r>
            <a:r>
              <a:rPr lang="en-US" sz="4200" dirty="0">
                <a:solidFill>
                  <a:schemeClr val="accent3">
                    <a:lumMod val="50000"/>
                  </a:schemeClr>
                </a:solidFill>
                <a:latin typeface="Times New Roman" pitchFamily="18" charset="0"/>
                <a:cs typeface="Times New Roman" pitchFamily="18" charset="0"/>
              </a:rPr>
              <a:t>;                                                                                                                             5. </a:t>
            </a:r>
            <a:r>
              <a:rPr lang="ru-RU" sz="4200" dirty="0">
                <a:solidFill>
                  <a:schemeClr val="accent3">
                    <a:lumMod val="50000"/>
                  </a:schemeClr>
                </a:solidFill>
                <a:latin typeface="Times New Roman" pitchFamily="18" charset="0"/>
                <a:cs typeface="Times New Roman" pitchFamily="18" charset="0"/>
              </a:rPr>
              <a:t>Бол</a:t>
            </a:r>
            <a:r>
              <a:rPr lang="en-US" sz="4200" dirty="0">
                <a:solidFill>
                  <a:schemeClr val="accent3">
                    <a:lumMod val="50000"/>
                  </a:schemeClr>
                </a:solidFill>
                <a:latin typeface="Times New Roman" pitchFamily="18" charset="0"/>
                <a:cs typeface="Times New Roman" pitchFamily="18" charset="0"/>
              </a:rPr>
              <a:t>5</a:t>
            </a:r>
            <a:r>
              <a:rPr lang="ru-RU" sz="4200" dirty="0" err="1">
                <a:solidFill>
                  <a:schemeClr val="accent3">
                    <a:lumMod val="50000"/>
                  </a:schemeClr>
                </a:solidFill>
                <a:latin typeface="Times New Roman" pitchFamily="18" charset="0"/>
                <a:cs typeface="Times New Roman" pitchFamily="18" charset="0"/>
              </a:rPr>
              <a:t>омтолоох</a:t>
            </a:r>
            <a:r>
              <a:rPr lang="ru-RU" sz="4200" dirty="0">
                <a:solidFill>
                  <a:schemeClr val="accent3">
                    <a:lumMod val="50000"/>
                  </a:schemeClr>
                </a:solidFill>
                <a:latin typeface="Times New Roman" pitchFamily="18" charset="0"/>
                <a:cs typeface="Times New Roman" pitchFamily="18" charset="0"/>
              </a:rPr>
              <a:t> </a:t>
            </a:r>
            <a:r>
              <a:rPr lang="ru-RU" sz="4200" dirty="0" err="1">
                <a:solidFill>
                  <a:schemeClr val="accent3">
                    <a:lumMod val="50000"/>
                  </a:schemeClr>
                </a:solidFill>
                <a:latin typeface="Times New Roman" pitchFamily="18" charset="0"/>
                <a:cs typeface="Times New Roman" pitchFamily="18" charset="0"/>
              </a:rPr>
              <a:t>буолууну</a:t>
            </a:r>
            <a:r>
              <a:rPr lang="en-US" sz="4200" dirty="0">
                <a:solidFill>
                  <a:schemeClr val="accent3">
                    <a:lumMod val="50000"/>
                  </a:schemeClr>
                </a:solidFill>
                <a:latin typeface="Times New Roman" pitchFamily="18" charset="0"/>
                <a:cs typeface="Times New Roman" pitchFamily="18" charset="0"/>
              </a:rPr>
              <a:t>, </a:t>
            </a:r>
            <a:r>
              <a:rPr lang="ru-RU" sz="4200" dirty="0" err="1">
                <a:solidFill>
                  <a:schemeClr val="accent3">
                    <a:lumMod val="50000"/>
                  </a:schemeClr>
                </a:solidFill>
                <a:latin typeface="Times New Roman" pitchFamily="18" charset="0"/>
                <a:cs typeface="Times New Roman" pitchFamily="18" charset="0"/>
              </a:rPr>
              <a:t>ейге</a:t>
            </a:r>
            <a:r>
              <a:rPr lang="ru-RU" sz="4200" dirty="0">
                <a:solidFill>
                  <a:schemeClr val="accent3">
                    <a:lumMod val="50000"/>
                  </a:schemeClr>
                </a:solidFill>
                <a:latin typeface="Times New Roman" pitchFamily="18" charset="0"/>
                <a:cs typeface="Times New Roman" pitchFamily="18" charset="0"/>
              </a:rPr>
              <a:t> </a:t>
            </a:r>
            <a:r>
              <a:rPr lang="ru-RU" sz="4200" dirty="0" err="1">
                <a:solidFill>
                  <a:schemeClr val="accent3">
                    <a:lumMod val="50000"/>
                  </a:schemeClr>
                </a:solidFill>
                <a:latin typeface="Times New Roman" pitchFamily="18" charset="0"/>
                <a:cs typeface="Times New Roman" pitchFamily="18" charset="0"/>
              </a:rPr>
              <a:t>тутар</a:t>
            </a:r>
            <a:r>
              <a:rPr lang="ru-RU" sz="4200" dirty="0">
                <a:solidFill>
                  <a:schemeClr val="accent3">
                    <a:lumMod val="50000"/>
                  </a:schemeClr>
                </a:solidFill>
                <a:latin typeface="Times New Roman" pitchFamily="18" charset="0"/>
                <a:cs typeface="Times New Roman" pitchFamily="18" charset="0"/>
              </a:rPr>
              <a:t> </a:t>
            </a:r>
            <a:r>
              <a:rPr lang="ru-RU" sz="4200" dirty="0" err="1">
                <a:solidFill>
                  <a:schemeClr val="accent3">
                    <a:lumMod val="50000"/>
                  </a:schemeClr>
                </a:solidFill>
                <a:latin typeface="Times New Roman" pitchFamily="18" charset="0"/>
                <a:cs typeface="Times New Roman" pitchFamily="18" charset="0"/>
              </a:rPr>
              <a:t>дьо</a:t>
            </a:r>
            <a:r>
              <a:rPr lang="en-US" sz="4200" dirty="0">
                <a:solidFill>
                  <a:schemeClr val="accent3">
                    <a:lumMod val="50000"/>
                  </a:schemeClr>
                </a:solidFill>
                <a:latin typeface="Times New Roman" pitchFamily="18" charset="0"/>
                <a:cs typeface="Times New Roman" pitchFamily="18" charset="0"/>
              </a:rPr>
              <a:t>5</a:t>
            </a:r>
            <a:r>
              <a:rPr lang="ru-RU" sz="4200" dirty="0" err="1">
                <a:solidFill>
                  <a:schemeClr val="accent3">
                    <a:lumMod val="50000"/>
                  </a:schemeClr>
                </a:solidFill>
                <a:latin typeface="Times New Roman" pitchFamily="18" charset="0"/>
                <a:cs typeface="Times New Roman" pitchFamily="18" charset="0"/>
              </a:rPr>
              <a:t>уру</a:t>
            </a:r>
            <a:r>
              <a:rPr lang="ru-RU" sz="4200" dirty="0">
                <a:solidFill>
                  <a:schemeClr val="accent3">
                    <a:lumMod val="50000"/>
                  </a:schemeClr>
                </a:solidFill>
                <a:latin typeface="Times New Roman" pitchFamily="18" charset="0"/>
                <a:cs typeface="Times New Roman" pitchFamily="18" charset="0"/>
              </a:rPr>
              <a:t> </a:t>
            </a:r>
            <a:r>
              <a:rPr lang="ru-RU" sz="4200" dirty="0" err="1">
                <a:solidFill>
                  <a:schemeClr val="accent3">
                    <a:lumMod val="50000"/>
                  </a:schemeClr>
                </a:solidFill>
                <a:latin typeface="Times New Roman" pitchFamily="18" charset="0"/>
                <a:cs typeface="Times New Roman" pitchFamily="18" charset="0"/>
              </a:rPr>
              <a:t>сайыннарыы</a:t>
            </a:r>
            <a:r>
              <a:rPr lang="en-US" sz="4200" dirty="0">
                <a:solidFill>
                  <a:schemeClr val="accent3">
                    <a:lumMod val="50000"/>
                  </a:schemeClr>
                </a:solidFill>
                <a:latin typeface="Times New Roman" pitchFamily="18" charset="0"/>
                <a:cs typeface="Times New Roman" pitchFamily="18" charset="0"/>
              </a:rPr>
              <a:t>;                                                                             6.</a:t>
            </a:r>
            <a:r>
              <a:rPr lang="ru-RU" sz="4200" dirty="0" err="1">
                <a:solidFill>
                  <a:schemeClr val="accent3">
                    <a:lumMod val="50000"/>
                  </a:schemeClr>
                </a:solidFill>
                <a:latin typeface="Times New Roman" pitchFamily="18" charset="0"/>
                <a:cs typeface="Times New Roman" pitchFamily="18" charset="0"/>
              </a:rPr>
              <a:t>Кылгас</a:t>
            </a:r>
            <a:r>
              <a:rPr lang="ru-RU" sz="4200" dirty="0">
                <a:solidFill>
                  <a:schemeClr val="accent3">
                    <a:lumMod val="50000"/>
                  </a:schemeClr>
                </a:solidFill>
                <a:latin typeface="Times New Roman" pitchFamily="18" charset="0"/>
                <a:cs typeface="Times New Roman" pitchFamily="18" charset="0"/>
              </a:rPr>
              <a:t> </a:t>
            </a:r>
            <a:r>
              <a:rPr lang="ru-RU" sz="4200" dirty="0" err="1">
                <a:solidFill>
                  <a:schemeClr val="accent3">
                    <a:lumMod val="50000"/>
                  </a:schemeClr>
                </a:solidFill>
                <a:latin typeface="Times New Roman" pitchFamily="18" charset="0"/>
                <a:cs typeface="Times New Roman" pitchFamily="18" charset="0"/>
              </a:rPr>
              <a:t>суьуехтэри</a:t>
            </a:r>
            <a:r>
              <a:rPr lang="ru-RU" sz="4200" dirty="0">
                <a:solidFill>
                  <a:schemeClr val="accent3">
                    <a:lumMod val="50000"/>
                  </a:schemeClr>
                </a:solidFill>
                <a:latin typeface="Times New Roman" pitchFamily="18" charset="0"/>
                <a:cs typeface="Times New Roman" pitchFamily="18" charset="0"/>
              </a:rPr>
              <a:t> </a:t>
            </a:r>
            <a:r>
              <a:rPr lang="ru-RU" sz="4200" dirty="0" err="1">
                <a:solidFill>
                  <a:schemeClr val="accent3">
                    <a:lumMod val="50000"/>
                  </a:schemeClr>
                </a:solidFill>
                <a:latin typeface="Times New Roman" pitchFamily="18" charset="0"/>
                <a:cs typeface="Times New Roman" pitchFamily="18" charset="0"/>
              </a:rPr>
              <a:t>аа</a:t>
            </a:r>
            <a:r>
              <a:rPr lang="en-US" sz="4200" dirty="0">
                <a:solidFill>
                  <a:schemeClr val="accent3">
                    <a:lumMod val="50000"/>
                  </a:schemeClr>
                </a:solidFill>
                <a:latin typeface="Times New Roman" pitchFamily="18" charset="0"/>
                <a:cs typeface="Times New Roman" pitchFamily="18" charset="0"/>
              </a:rPr>
              <a:t>5</a:t>
            </a:r>
            <a:r>
              <a:rPr lang="ru-RU" sz="4200" dirty="0" err="1">
                <a:solidFill>
                  <a:schemeClr val="accent3">
                    <a:lumMod val="50000"/>
                  </a:schemeClr>
                </a:solidFill>
                <a:latin typeface="Times New Roman" pitchFamily="18" charset="0"/>
                <a:cs typeface="Times New Roman" pitchFamily="18" charset="0"/>
              </a:rPr>
              <a:t>арга</a:t>
            </a:r>
            <a:r>
              <a:rPr lang="ru-RU" sz="4200" dirty="0">
                <a:solidFill>
                  <a:schemeClr val="accent3">
                    <a:lumMod val="50000"/>
                  </a:schemeClr>
                </a:solidFill>
                <a:latin typeface="Times New Roman" pitchFamily="18" charset="0"/>
                <a:cs typeface="Times New Roman" pitchFamily="18" charset="0"/>
              </a:rPr>
              <a:t> </a:t>
            </a:r>
            <a:r>
              <a:rPr lang="ru-RU" sz="4200" dirty="0" err="1">
                <a:solidFill>
                  <a:schemeClr val="accent3">
                    <a:lumMod val="50000"/>
                  </a:schemeClr>
                </a:solidFill>
                <a:latin typeface="Times New Roman" pitchFamily="18" charset="0"/>
                <a:cs typeface="Times New Roman" pitchFamily="18" charset="0"/>
              </a:rPr>
              <a:t>дьулуьуу</a:t>
            </a:r>
            <a:r>
              <a:rPr lang="en-US" sz="4200" dirty="0">
                <a:solidFill>
                  <a:schemeClr val="accent3">
                    <a:lumMod val="50000"/>
                  </a:schemeClr>
                </a:solidFill>
                <a:latin typeface="Times New Roman" pitchFamily="18" charset="0"/>
                <a:cs typeface="Times New Roman" pitchFamily="18" charset="0"/>
              </a:rPr>
              <a:t>   </a:t>
            </a:r>
            <a:br>
              <a:rPr lang="ru-RU" sz="4200" dirty="0">
                <a:solidFill>
                  <a:schemeClr val="accent3">
                    <a:lumMod val="50000"/>
                  </a:schemeClr>
                </a:solidFill>
                <a:latin typeface="Times New Roman" pitchFamily="18" charset="0"/>
                <a:cs typeface="Times New Roman" pitchFamily="18" charset="0"/>
              </a:rPr>
            </a:br>
            <a:br>
              <a:rPr lang="ru-RU" sz="4200" dirty="0">
                <a:latin typeface="Times New Roman" pitchFamily="18" charset="0"/>
                <a:cs typeface="Times New Roman" pitchFamily="18" charset="0"/>
              </a:rPr>
            </a:br>
            <a:endParaRPr lang="ru-RU" sz="4200" dirty="0">
              <a:latin typeface="Times New Roman" pitchFamily="18" charset="0"/>
              <a:cs typeface="Times New Roman" pitchFamily="18" charset="0"/>
            </a:endParaRPr>
          </a:p>
        </p:txBody>
      </p:sp>
      <p:sp>
        <p:nvSpPr>
          <p:cNvPr id="4" name="Прямоугольник 3"/>
          <p:cNvSpPr/>
          <p:nvPr/>
        </p:nvSpPr>
        <p:spPr>
          <a:xfrm>
            <a:off x="827584" y="332656"/>
            <a:ext cx="4572000" cy="1261884"/>
          </a:xfrm>
          <a:prstGeom prst="rect">
            <a:avLst/>
          </a:prstGeom>
        </p:spPr>
        <p:txBody>
          <a:bodyPr>
            <a:spAutoFit/>
          </a:bodyPr>
          <a:lstStyle/>
          <a:p>
            <a:r>
              <a:rPr lang="ru-RU" sz="2800" b="1" dirty="0" err="1">
                <a:solidFill>
                  <a:srgbClr val="C00000"/>
                </a:solidFill>
                <a:latin typeface="Times New Roman" pitchFamily="18" charset="0"/>
                <a:cs typeface="Times New Roman" pitchFamily="18" charset="0"/>
              </a:rPr>
              <a:t>Улэ</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сыала</a:t>
            </a:r>
            <a:endParaRPr lang="ru-RU" sz="2800" dirty="0">
              <a:solidFill>
                <a:srgbClr val="C00000"/>
              </a:solidFill>
              <a:latin typeface="Times New Roman" pitchFamily="18" charset="0"/>
              <a:cs typeface="Times New Roman" pitchFamily="18" charset="0"/>
            </a:endParaRPr>
          </a:p>
          <a:p>
            <a:endParaRPr lang="ru-RU" sz="2400" dirty="0">
              <a:solidFill>
                <a:srgbClr val="C00000"/>
              </a:solidFill>
              <a:latin typeface="Times New Roman" pitchFamily="18" charset="0"/>
              <a:cs typeface="Times New Roman" pitchFamily="18" charset="0"/>
            </a:endParaRPr>
          </a:p>
          <a:p>
            <a:endParaRPr lang="ru-RU" sz="2400" dirty="0">
              <a:solidFill>
                <a:srgbClr val="C00000"/>
              </a:solidFill>
            </a:endParaRPr>
          </a:p>
        </p:txBody>
      </p:sp>
      <p:sp>
        <p:nvSpPr>
          <p:cNvPr id="5" name="Прямоугольник 4"/>
          <p:cNvSpPr/>
          <p:nvPr/>
        </p:nvSpPr>
        <p:spPr>
          <a:xfrm>
            <a:off x="683568" y="836712"/>
            <a:ext cx="7848872" cy="1938992"/>
          </a:xfrm>
          <a:prstGeom prst="rect">
            <a:avLst/>
          </a:prstGeom>
        </p:spPr>
        <p:txBody>
          <a:bodyPr wrap="square">
            <a:spAutoFit/>
          </a:bodyPr>
          <a:lstStyle/>
          <a:p>
            <a:pPr>
              <a:buNone/>
            </a:pPr>
            <a:r>
              <a:rPr lang="ru-RU" sz="2400" dirty="0" err="1">
                <a:solidFill>
                  <a:schemeClr val="accent3">
                    <a:lumMod val="50000"/>
                  </a:schemeClr>
                </a:solidFill>
                <a:latin typeface="Times New Roman" pitchFamily="18" charset="0"/>
                <a:cs typeface="Times New Roman" pitchFamily="18" charset="0"/>
              </a:rPr>
              <a:t>Дидактическай</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оонньууларга</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маннык</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сыаллары</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туруордубут</a:t>
            </a:r>
            <a:r>
              <a:rPr lang="ru-RU" sz="2400" dirty="0">
                <a:solidFill>
                  <a:schemeClr val="accent3">
                    <a:lumMod val="50000"/>
                  </a:schemeClr>
                </a:solidFill>
                <a:latin typeface="Times New Roman" pitchFamily="18" charset="0"/>
                <a:cs typeface="Times New Roman" pitchFamily="18" charset="0"/>
              </a:rPr>
              <a:t>:                                     </a:t>
            </a:r>
          </a:p>
          <a:p>
            <a:pPr>
              <a:buNone/>
            </a:pPr>
            <a:r>
              <a:rPr lang="ru-RU" sz="2400" dirty="0">
                <a:solidFill>
                  <a:schemeClr val="accent3">
                    <a:lumMod val="50000"/>
                  </a:schemeClr>
                </a:solidFill>
                <a:latin typeface="Times New Roman" pitchFamily="18" charset="0"/>
                <a:cs typeface="Times New Roman" pitchFamily="18" charset="0"/>
              </a:rPr>
              <a:t>- О5о </a:t>
            </a:r>
            <a:r>
              <a:rPr lang="ru-RU" sz="2400" dirty="0" err="1">
                <a:solidFill>
                  <a:schemeClr val="accent3">
                    <a:lumMod val="50000"/>
                  </a:schemeClr>
                </a:solidFill>
                <a:latin typeface="Times New Roman" pitchFamily="18" charset="0"/>
                <a:cs typeface="Times New Roman" pitchFamily="18" charset="0"/>
              </a:rPr>
              <a:t>билэр-керер</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санарар</a:t>
            </a:r>
            <a:r>
              <a:rPr lang="ru-RU" sz="2400" dirty="0">
                <a:solidFill>
                  <a:schemeClr val="accent3">
                    <a:lumMod val="50000"/>
                  </a:schemeClr>
                </a:solidFill>
                <a:latin typeface="Times New Roman" pitchFamily="18" charset="0"/>
                <a:cs typeface="Times New Roman" pitchFamily="18" charset="0"/>
              </a:rPr>
              <a:t> ке5ун </a:t>
            </a:r>
            <a:r>
              <a:rPr lang="ru-RU" sz="2400" dirty="0" err="1">
                <a:solidFill>
                  <a:schemeClr val="accent3">
                    <a:lumMod val="50000"/>
                  </a:schemeClr>
                </a:solidFill>
                <a:latin typeface="Times New Roman" pitchFamily="18" charset="0"/>
                <a:cs typeface="Times New Roman" pitchFamily="18" charset="0"/>
              </a:rPr>
              <a:t>тардыы</a:t>
            </a:r>
            <a:r>
              <a:rPr lang="ru-RU" sz="2400" dirty="0">
                <a:solidFill>
                  <a:schemeClr val="accent3">
                    <a:lumMod val="50000"/>
                  </a:schemeClr>
                </a:solidFill>
                <a:latin typeface="Times New Roman" pitchFamily="18" charset="0"/>
                <a:cs typeface="Times New Roman" pitchFamily="18" charset="0"/>
              </a:rPr>
              <a:t>.                                                                                                 - </a:t>
            </a:r>
            <a:r>
              <a:rPr lang="ru-RU" sz="2400" dirty="0" err="1">
                <a:solidFill>
                  <a:schemeClr val="accent3">
                    <a:lumMod val="50000"/>
                  </a:schemeClr>
                </a:solidFill>
                <a:latin typeface="Times New Roman" pitchFamily="18" charset="0"/>
                <a:cs typeface="Times New Roman" pitchFamily="18" charset="0"/>
              </a:rPr>
              <a:t>Суьуех</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тутулун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сепке</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истэн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санаралларын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ситиьии</a:t>
            </a:r>
            <a:r>
              <a:rPr lang="ru-RU" sz="2400" dirty="0">
                <a:solidFill>
                  <a:schemeClr val="accent3">
                    <a:lumMod val="50000"/>
                  </a:schemeClr>
                </a:solidFill>
                <a:latin typeface="Times New Roman" pitchFamily="18" charset="0"/>
                <a:cs typeface="Times New Roman" pitchFamily="18" charset="0"/>
              </a:rPr>
              <a:t>.                                               - </a:t>
            </a:r>
            <a:r>
              <a:rPr lang="ru-RU" sz="2400" dirty="0" err="1">
                <a:solidFill>
                  <a:schemeClr val="accent3">
                    <a:lumMod val="50000"/>
                  </a:schemeClr>
                </a:solidFill>
                <a:latin typeface="Times New Roman" pitchFamily="18" charset="0"/>
                <a:cs typeface="Times New Roman" pitchFamily="18" charset="0"/>
              </a:rPr>
              <a:t>Туттар</a:t>
            </a:r>
            <a:r>
              <a:rPr lang="ru-RU" sz="2400" dirty="0">
                <a:solidFill>
                  <a:schemeClr val="accent3">
                    <a:lumMod val="50000"/>
                  </a:schemeClr>
                </a:solidFill>
                <a:latin typeface="Times New Roman" pitchFamily="18" charset="0"/>
                <a:cs typeface="Times New Roman" pitchFamily="18" charset="0"/>
              </a:rPr>
              <a:t> тыл </a:t>
            </a:r>
            <a:r>
              <a:rPr lang="ru-RU" sz="2400" dirty="0" err="1">
                <a:solidFill>
                  <a:schemeClr val="accent3">
                    <a:lumMod val="50000"/>
                  </a:schemeClr>
                </a:solidFill>
                <a:latin typeface="Times New Roman" pitchFamily="18" charset="0"/>
                <a:cs typeface="Times New Roman" pitchFamily="18" charset="0"/>
              </a:rPr>
              <a:t>саппааьын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байытыы</a:t>
            </a:r>
            <a:r>
              <a:rPr lang="ru-RU" sz="2400" dirty="0">
                <a:solidFill>
                  <a:schemeClr val="accent3">
                    <a:lumMod val="50000"/>
                  </a:schemeClr>
                </a:solidFill>
                <a:latin typeface="Times New Roman" pitchFamily="18" charset="0"/>
                <a:cs typeface="Times New Roman"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507288" cy="5865515"/>
          </a:xfrm>
        </p:spPr>
        <p:txBody>
          <a:bodyPr>
            <a:normAutofit/>
          </a:bodyPr>
          <a:lstStyle/>
          <a:p>
            <a:pPr>
              <a:buNone/>
            </a:pPr>
            <a:r>
              <a:rPr lang="ru-RU" dirty="0"/>
              <a:t>	</a:t>
            </a:r>
            <a:r>
              <a:rPr lang="ru-RU"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Үѳрэтэр:</a:t>
            </a:r>
            <a:r>
              <a:rPr lang="en-US" b="1" dirty="0">
                <a:solidFill>
                  <a:srgbClr val="C00000"/>
                </a:solidFill>
                <a:latin typeface="Times New Roman" pitchFamily="18" charset="0"/>
                <a:cs typeface="Times New Roman" pitchFamily="18" charset="0"/>
              </a:rPr>
              <a:t> </a:t>
            </a:r>
            <a:endParaRPr lang="ru-RU" b="1" dirty="0">
              <a:solidFill>
                <a:srgbClr val="C00000"/>
              </a:solidFill>
              <a:latin typeface="Times New Roman" pitchFamily="18" charset="0"/>
              <a:cs typeface="Times New Roman" pitchFamily="18" charset="0"/>
            </a:endParaRPr>
          </a:p>
          <a:p>
            <a:pPr>
              <a:buNone/>
            </a:pPr>
            <a:r>
              <a:rPr lang="ru-RU" b="1" dirty="0">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дидактическай</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оонньуулар</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ис</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хоһооннорун таба</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ѳйдүүргэ, ыйытыыларга</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чуоккай</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эппиэти</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булан</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биэрэргэ</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үѳрэтиэхтээхтэр</a:t>
            </a:r>
            <a:r>
              <a:rPr lang="ru-RU" dirty="0">
                <a:solidFill>
                  <a:schemeClr val="accent3">
                    <a:lumMod val="50000"/>
                  </a:schemeClr>
                </a:solidFill>
                <a:latin typeface="Times New Roman" pitchFamily="18" charset="0"/>
                <a:cs typeface="Times New Roman" pitchFamily="18" charset="0"/>
              </a:rPr>
              <a:t>.;                                                                               Дор5оону </a:t>
            </a:r>
            <a:r>
              <a:rPr lang="ru-RU" dirty="0" err="1">
                <a:solidFill>
                  <a:schemeClr val="accent3">
                    <a:lumMod val="50000"/>
                  </a:schemeClr>
                </a:solidFill>
                <a:latin typeface="Times New Roman" pitchFamily="18" charset="0"/>
                <a:cs typeface="Times New Roman" pitchFamily="18" charset="0"/>
              </a:rPr>
              <a:t>арааран</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истэргэ</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иитээччи</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туруорар</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ыйытыытыгар</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сепке</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толору</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эппиэттииргэ</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салгыы</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уерэтии</a:t>
            </a:r>
            <a:r>
              <a:rPr lang="ru-RU" dirty="0">
                <a:solidFill>
                  <a:schemeClr val="accent3">
                    <a:lumMod val="50000"/>
                  </a:schemeClr>
                </a:solidFill>
                <a:latin typeface="Times New Roman" pitchFamily="18" charset="0"/>
                <a:cs typeface="Times New Roman" pitchFamily="18" charset="0"/>
              </a:rPr>
              <a:t>.</a:t>
            </a:r>
            <a:r>
              <a:rPr lang="en-US"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Бэриллибит</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этиини</a:t>
            </a:r>
            <a:r>
              <a:rPr lang="en-US"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ситэрэн</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этэргэ</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салгыы</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уерэтии</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Тулалыыр</a:t>
            </a:r>
            <a:r>
              <a:rPr lang="ru-RU" dirty="0">
                <a:solidFill>
                  <a:schemeClr val="accent3">
                    <a:lumMod val="50000"/>
                  </a:schemeClr>
                </a:solidFill>
                <a:latin typeface="Times New Roman" pitchFamily="18" charset="0"/>
                <a:cs typeface="Times New Roman" pitchFamily="18" charset="0"/>
              </a:rPr>
              <a:t> эйгэ5э, </a:t>
            </a:r>
            <a:r>
              <a:rPr lang="ru-RU" dirty="0" err="1">
                <a:solidFill>
                  <a:schemeClr val="accent3">
                    <a:lumMod val="50000"/>
                  </a:schemeClr>
                </a:solidFill>
                <a:latin typeface="Times New Roman" pitchFamily="18" charset="0"/>
                <a:cs typeface="Times New Roman" pitchFamily="18" charset="0"/>
              </a:rPr>
              <a:t>сирдэтинэр</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уеруйэхтэрин</a:t>
            </a:r>
            <a:r>
              <a:rPr lang="ru-RU" dirty="0">
                <a:solidFill>
                  <a:schemeClr val="accent3">
                    <a:lumMod val="50000"/>
                  </a:schemeClr>
                </a:solidFill>
                <a:latin typeface="Times New Roman" pitchFamily="18" charset="0"/>
                <a:cs typeface="Times New Roman" pitchFamily="18" charset="0"/>
              </a:rPr>
              <a:t> </a:t>
            </a:r>
            <a:r>
              <a:rPr lang="ru-RU" dirty="0" err="1">
                <a:solidFill>
                  <a:schemeClr val="accent3">
                    <a:lumMod val="50000"/>
                  </a:schemeClr>
                </a:solidFill>
                <a:latin typeface="Times New Roman" pitchFamily="18" charset="0"/>
                <a:cs typeface="Times New Roman" pitchFamily="18" charset="0"/>
              </a:rPr>
              <a:t>чинэтии</a:t>
            </a:r>
            <a:endParaRPr lang="ru-RU" dirty="0">
              <a:solidFill>
                <a:schemeClr val="accent3">
                  <a:lumMod val="50000"/>
                </a:schemeClr>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476672"/>
            <a:ext cx="8435280" cy="5649491"/>
          </a:xfrm>
        </p:spPr>
        <p:txBody>
          <a:bodyPr>
            <a:noAutofit/>
          </a:bodyPr>
          <a:lstStyle/>
          <a:p>
            <a:pPr algn="just">
              <a:buNone/>
            </a:pPr>
            <a:r>
              <a:rPr lang="ru-RU" sz="2300" b="1" dirty="0" err="1">
                <a:solidFill>
                  <a:srgbClr val="C00000"/>
                </a:solidFill>
                <a:latin typeface="Times New Roman" pitchFamily="18" charset="0"/>
                <a:cs typeface="Times New Roman" pitchFamily="18" charset="0"/>
              </a:rPr>
              <a:t>Сайынарар</a:t>
            </a:r>
            <a:r>
              <a:rPr lang="ru-RU" sz="2300" b="1" dirty="0">
                <a:solidFill>
                  <a:srgbClr val="C00000"/>
                </a:solidFill>
                <a:latin typeface="Times New Roman" pitchFamily="18" charset="0"/>
                <a:cs typeface="Times New Roman" pitchFamily="18" charset="0"/>
              </a:rPr>
              <a:t>:</a:t>
            </a:r>
            <a:r>
              <a:rPr lang="en-US" sz="2300" b="1" dirty="0">
                <a:solidFill>
                  <a:srgbClr val="C00000"/>
                </a:solidFill>
                <a:latin typeface="Times New Roman" pitchFamily="18" charset="0"/>
                <a:cs typeface="Times New Roman" pitchFamily="18" charset="0"/>
              </a:rPr>
              <a:t> </a:t>
            </a:r>
            <a:endParaRPr lang="ru-RU" sz="2300" b="1" dirty="0">
              <a:solidFill>
                <a:srgbClr val="C00000"/>
              </a:solidFill>
              <a:latin typeface="Times New Roman" pitchFamily="18" charset="0"/>
              <a:cs typeface="Times New Roman" pitchFamily="18" charset="0"/>
            </a:endParaRPr>
          </a:p>
          <a:p>
            <a:pPr algn="just">
              <a:buFont typeface="Wingdings" pitchFamily="2" charset="2"/>
              <a:buChar char="Ø"/>
            </a:pPr>
            <a:r>
              <a:rPr lang="ru-RU" sz="2300" b="1" dirty="0">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Дидактическай</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оонньууларга</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түргэнник толкуйдуур</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дьоҕуру, булугас</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ѳйү-санааны сайыннарыы</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оҕо ситимнээхтик</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саҥарарын, интириэһин тардыы</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болҕойон истэрии</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ситиһии;</a:t>
            </a:r>
            <a:endParaRPr lang="ru-RU" sz="2300" dirty="0">
              <a:solidFill>
                <a:schemeClr val="accent3">
                  <a:lumMod val="50000"/>
                </a:schemeClr>
              </a:solidFill>
              <a:latin typeface="Times New Roman" pitchFamily="18" charset="0"/>
              <a:cs typeface="Times New Roman" pitchFamily="18" charset="0"/>
            </a:endParaRPr>
          </a:p>
          <a:p>
            <a:pPr algn="just">
              <a:buFont typeface="Wingdings" pitchFamily="2" charset="2"/>
              <a:buChar char="Ø"/>
            </a:pP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Ситимнээх</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сананы</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сайыннарыы</a:t>
            </a:r>
            <a:r>
              <a:rPr lang="ru-RU" sz="2300" dirty="0">
                <a:solidFill>
                  <a:schemeClr val="accent3">
                    <a:lumMod val="50000"/>
                  </a:schemeClr>
                </a:solidFill>
                <a:latin typeface="Times New Roman" pitchFamily="18" charset="0"/>
                <a:cs typeface="Times New Roman" pitchFamily="18" charset="0"/>
              </a:rPr>
              <a:t>. О5о </a:t>
            </a:r>
            <a:r>
              <a:rPr lang="ru-RU" sz="2300" dirty="0" err="1">
                <a:solidFill>
                  <a:schemeClr val="accent3">
                    <a:lumMod val="50000"/>
                  </a:schemeClr>
                </a:solidFill>
                <a:latin typeface="Times New Roman" pitchFamily="18" charset="0"/>
                <a:cs typeface="Times New Roman" pitchFamily="18" charset="0"/>
              </a:rPr>
              <a:t>керер</a:t>
            </a:r>
            <a:r>
              <a:rPr lang="ru-RU" sz="2300" dirty="0">
                <a:solidFill>
                  <a:schemeClr val="accent3">
                    <a:lumMod val="50000"/>
                  </a:schemeClr>
                </a:solidFill>
                <a:latin typeface="Times New Roman" pitchFamily="18" charset="0"/>
                <a:cs typeface="Times New Roman" pitchFamily="18" charset="0"/>
              </a:rPr>
              <a:t> бол5омтотун, </a:t>
            </a:r>
            <a:r>
              <a:rPr lang="ru-RU" sz="2300" dirty="0" err="1">
                <a:solidFill>
                  <a:schemeClr val="accent3">
                    <a:lumMod val="50000"/>
                  </a:schemeClr>
                </a:solidFill>
                <a:latin typeface="Times New Roman" pitchFamily="18" charset="0"/>
                <a:cs typeface="Times New Roman" pitchFamily="18" charset="0"/>
              </a:rPr>
              <a:t>ейугэр</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онорон</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керер</a:t>
            </a:r>
            <a:r>
              <a:rPr lang="ru-RU" sz="2300" dirty="0">
                <a:solidFill>
                  <a:schemeClr val="accent3">
                    <a:lumMod val="50000"/>
                  </a:schemeClr>
                </a:solidFill>
                <a:latin typeface="Times New Roman" pitchFamily="18" charset="0"/>
                <a:cs typeface="Times New Roman" pitchFamily="18" charset="0"/>
              </a:rPr>
              <a:t> дьо5урун </a:t>
            </a:r>
            <a:r>
              <a:rPr lang="ru-RU" sz="2300" dirty="0" err="1">
                <a:solidFill>
                  <a:schemeClr val="accent3">
                    <a:lumMod val="50000"/>
                  </a:schemeClr>
                </a:solidFill>
                <a:latin typeface="Times New Roman" pitchFamily="18" charset="0"/>
                <a:cs typeface="Times New Roman" pitchFamily="18" charset="0"/>
              </a:rPr>
              <a:t>салгыы</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сайыннарыы</a:t>
            </a:r>
            <a:r>
              <a:rPr lang="ru-RU" sz="2300" dirty="0">
                <a:solidFill>
                  <a:schemeClr val="accent3">
                    <a:lumMod val="50000"/>
                  </a:schemeClr>
                </a:solidFill>
                <a:latin typeface="Times New Roman" pitchFamily="18" charset="0"/>
                <a:cs typeface="Times New Roman" pitchFamily="18" charset="0"/>
              </a:rPr>
              <a:t>.</a:t>
            </a:r>
          </a:p>
          <a:p>
            <a:pPr algn="just">
              <a:buNone/>
            </a:pPr>
            <a:r>
              <a:rPr lang="ru-RU" sz="2300" dirty="0">
                <a:solidFill>
                  <a:schemeClr val="accent3">
                    <a:lumMod val="50000"/>
                  </a:schemeClr>
                </a:solidFill>
                <a:latin typeface="Times New Roman" pitchFamily="18" charset="0"/>
                <a:cs typeface="Times New Roman" pitchFamily="18" charset="0"/>
              </a:rPr>
              <a:t> </a:t>
            </a:r>
          </a:p>
          <a:p>
            <a:pPr algn="just">
              <a:buNone/>
            </a:pPr>
            <a:r>
              <a:rPr lang="ru-RU" sz="2300" b="1" dirty="0" err="1">
                <a:solidFill>
                  <a:srgbClr val="C00000"/>
                </a:solidFill>
                <a:latin typeface="Times New Roman" pitchFamily="18" charset="0"/>
                <a:cs typeface="Times New Roman" pitchFamily="18" charset="0"/>
              </a:rPr>
              <a:t>Иитэр</a:t>
            </a:r>
            <a:r>
              <a:rPr lang="ru-RU" sz="2300" dirty="0">
                <a:solidFill>
                  <a:srgbClr val="C00000"/>
                </a:solidFill>
                <a:latin typeface="Times New Roman" pitchFamily="18" charset="0"/>
                <a:cs typeface="Times New Roman" pitchFamily="18" charset="0"/>
              </a:rPr>
              <a:t>: </a:t>
            </a:r>
          </a:p>
          <a:p>
            <a:pPr algn="just">
              <a:buFont typeface="Wingdings" pitchFamily="2" charset="2"/>
              <a:buChar char="v"/>
            </a:pPr>
            <a:r>
              <a:rPr lang="ru-RU" sz="2300" dirty="0" err="1">
                <a:solidFill>
                  <a:schemeClr val="accent3">
                    <a:lumMod val="50000"/>
                  </a:schemeClr>
                </a:solidFill>
                <a:latin typeface="Times New Roman" pitchFamily="18" charset="0"/>
                <a:cs typeface="Times New Roman" pitchFamily="18" charset="0"/>
              </a:rPr>
              <a:t>Иллээхтик</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оонньуурга</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аһыныгас буоларга</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бэйэ</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бэйэҕэ кѳмѳлѳһѳ сылдьарга</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иитии</a:t>
            </a:r>
            <a:r>
              <a:rPr lang="ru-RU" sz="2300" dirty="0">
                <a:solidFill>
                  <a:schemeClr val="accent3">
                    <a:lumMod val="50000"/>
                  </a:schemeClr>
                </a:solidFill>
                <a:latin typeface="Times New Roman" pitchFamily="18" charset="0"/>
                <a:cs typeface="Times New Roman" pitchFamily="18" charset="0"/>
              </a:rPr>
              <a:t>;</a:t>
            </a:r>
          </a:p>
          <a:p>
            <a:pPr algn="just">
              <a:buFont typeface="Wingdings" pitchFamily="2" charset="2"/>
              <a:buChar char="v"/>
            </a:pPr>
            <a:r>
              <a:rPr lang="ru-RU" sz="2300" dirty="0">
                <a:solidFill>
                  <a:schemeClr val="accent3">
                    <a:lumMod val="50000"/>
                  </a:schemeClr>
                </a:solidFill>
                <a:latin typeface="Times New Roman" pitchFamily="18" charset="0"/>
                <a:cs typeface="Times New Roman" pitchFamily="18" charset="0"/>
              </a:rPr>
              <a:t>Соруда5ы </a:t>
            </a:r>
            <a:r>
              <a:rPr lang="ru-RU" sz="2300" dirty="0" err="1">
                <a:solidFill>
                  <a:schemeClr val="accent3">
                    <a:lumMod val="50000"/>
                  </a:schemeClr>
                </a:solidFill>
                <a:latin typeface="Times New Roman" pitchFamily="18" charset="0"/>
                <a:cs typeface="Times New Roman" pitchFamily="18" charset="0"/>
              </a:rPr>
              <a:t>ейдеен</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истэр</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толорор</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интэриэьи</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иитии</a:t>
            </a:r>
            <a:r>
              <a:rPr lang="ru-RU" sz="2300" dirty="0">
                <a:solidFill>
                  <a:schemeClr val="accent3">
                    <a:lumMod val="50000"/>
                  </a:schemeClr>
                </a:solidFill>
                <a:latin typeface="Times New Roman" pitchFamily="18" charset="0"/>
                <a:cs typeface="Times New Roman" pitchFamily="18" charset="0"/>
              </a:rPr>
              <a:t>.</a:t>
            </a:r>
          </a:p>
          <a:p>
            <a:pPr algn="just">
              <a:buFont typeface="Wingdings" pitchFamily="2" charset="2"/>
              <a:buChar char="v"/>
            </a:pPr>
            <a:r>
              <a:rPr lang="ru-RU" sz="2300" dirty="0" err="1">
                <a:solidFill>
                  <a:schemeClr val="accent3">
                    <a:lumMod val="50000"/>
                  </a:schemeClr>
                </a:solidFill>
                <a:latin typeface="Times New Roman" pitchFamily="18" charset="0"/>
                <a:cs typeface="Times New Roman" pitchFamily="18" charset="0"/>
              </a:rPr>
              <a:t>Бу</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курдук</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биьиги</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дидактическай</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оонньуу</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ненуе</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суьуех</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тутулун</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сепке</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санаралларыгар</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улэлэстэхпитинэ</a:t>
            </a:r>
            <a:r>
              <a:rPr lang="ru-RU" sz="2300" dirty="0">
                <a:solidFill>
                  <a:schemeClr val="accent3">
                    <a:lumMod val="50000"/>
                  </a:schemeClr>
                </a:solidFill>
                <a:latin typeface="Times New Roman" pitchFamily="18" charset="0"/>
                <a:cs typeface="Times New Roman" pitchFamily="18" charset="0"/>
              </a:rPr>
              <a:t> о5о </a:t>
            </a:r>
            <a:r>
              <a:rPr lang="ru-RU" sz="2300" dirty="0" err="1">
                <a:solidFill>
                  <a:schemeClr val="accent3">
                    <a:lumMod val="50000"/>
                  </a:schemeClr>
                </a:solidFill>
                <a:latin typeface="Times New Roman" pitchFamily="18" charset="0"/>
                <a:cs typeface="Times New Roman" pitchFamily="18" charset="0"/>
              </a:rPr>
              <a:t>чуолкайдык</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санарарын</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ситиьиэхпит</a:t>
            </a:r>
            <a:r>
              <a:rPr lang="ru-RU" sz="2300" dirty="0">
                <a:solidFill>
                  <a:schemeClr val="accent3">
                    <a:lumMod val="50000"/>
                  </a:schemeClr>
                </a:solidFill>
                <a:latin typeface="Times New Roman" pitchFamily="18" charset="0"/>
                <a:cs typeface="Times New Roman" pitchFamily="18" charset="0"/>
              </a:rPr>
              <a:t>.     </a:t>
            </a:r>
          </a:p>
          <a:p>
            <a:pPr algn="just">
              <a:buFont typeface="Wingdings" pitchFamily="2" charset="2"/>
              <a:buChar char="v"/>
            </a:pPr>
            <a:r>
              <a:rPr lang="ru-RU" sz="2300" dirty="0" err="1">
                <a:solidFill>
                  <a:schemeClr val="accent3">
                    <a:lumMod val="50000"/>
                  </a:schemeClr>
                </a:solidFill>
                <a:latin typeface="Times New Roman" pitchFamily="18" charset="0"/>
                <a:cs typeface="Times New Roman" pitchFamily="18" charset="0"/>
              </a:rPr>
              <a:t>Ол</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курдук</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биьиги</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суьуех</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тутулун</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сепке</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санарарыгар</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араас</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дидактическай</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оонньуулары</a:t>
            </a:r>
            <a:r>
              <a:rPr lang="ru-RU" sz="2300" dirty="0">
                <a:solidFill>
                  <a:schemeClr val="accent3">
                    <a:lumMod val="50000"/>
                  </a:schemeClr>
                </a:solidFill>
                <a:latin typeface="Times New Roman" pitchFamily="18" charset="0"/>
                <a:cs typeface="Times New Roman" pitchFamily="18" charset="0"/>
              </a:rPr>
              <a:t> </a:t>
            </a:r>
            <a:r>
              <a:rPr lang="ru-RU" sz="2300" dirty="0" err="1">
                <a:solidFill>
                  <a:schemeClr val="accent3">
                    <a:lumMod val="50000"/>
                  </a:schemeClr>
                </a:solidFill>
                <a:latin typeface="Times New Roman" pitchFamily="18" charset="0"/>
                <a:cs typeface="Times New Roman" pitchFamily="18" charset="0"/>
              </a:rPr>
              <a:t>айбыппыт</a:t>
            </a:r>
            <a:r>
              <a:rPr lang="ru-RU" sz="2300" dirty="0">
                <a:solidFill>
                  <a:schemeClr val="accent3">
                    <a:lumMod val="50000"/>
                  </a:schemeClr>
                </a:solidFill>
                <a:latin typeface="Times New Roman" pitchFamily="18" charset="0"/>
                <a:cs typeface="Times New Roman" pitchFamily="18" charset="0"/>
              </a:rPr>
              <a:t>.  </a:t>
            </a:r>
          </a:p>
          <a:p>
            <a:pPr algn="just">
              <a:buNone/>
            </a:pPr>
            <a:endParaRPr lang="ru-RU" sz="23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04664"/>
            <a:ext cx="8229600" cy="6264696"/>
          </a:xfrm>
        </p:spPr>
        <p:txBody>
          <a:bodyPr>
            <a:normAutofit fontScale="40000" lnSpcReduction="20000"/>
          </a:bodyPr>
          <a:lstStyle/>
          <a:p>
            <a:pPr>
              <a:buNone/>
            </a:pPr>
            <a:r>
              <a:rPr lang="ru-RU" sz="6000" b="1" dirty="0">
                <a:solidFill>
                  <a:srgbClr val="C00000"/>
                </a:solidFill>
                <a:latin typeface="Times New Roman" pitchFamily="18" charset="0"/>
                <a:cs typeface="Times New Roman" pitchFamily="18" charset="0"/>
              </a:rPr>
              <a:t>«Дор5оонноох о5олор»  </a:t>
            </a:r>
          </a:p>
          <a:p>
            <a:pPr algn="just">
              <a:buNone/>
            </a:pPr>
            <a:endParaRPr lang="ru-RU" sz="3400" b="1" dirty="0">
              <a:solidFill>
                <a:srgbClr val="C00000"/>
              </a:solidFill>
              <a:latin typeface="Times New Roman" pitchFamily="18" charset="0"/>
              <a:cs typeface="Times New Roman" pitchFamily="18" charset="0"/>
            </a:endParaRPr>
          </a:p>
          <a:p>
            <a:pPr algn="just">
              <a:buNone/>
            </a:pPr>
            <a:r>
              <a:rPr lang="ru-RU" sz="5800" b="1" dirty="0" err="1">
                <a:solidFill>
                  <a:srgbClr val="C00000"/>
                </a:solidFill>
                <a:latin typeface="Times New Roman" pitchFamily="18" charset="0"/>
                <a:cs typeface="Times New Roman" pitchFamily="18" charset="0"/>
              </a:rPr>
              <a:t>Бэлэмнэнии</a:t>
            </a:r>
            <a:r>
              <a:rPr lang="ru-RU" sz="5800" b="1" dirty="0">
                <a:solidFill>
                  <a:srgbClr val="C00000"/>
                </a:solidFill>
                <a:latin typeface="Times New Roman" pitchFamily="18" charset="0"/>
                <a:cs typeface="Times New Roman" pitchFamily="18" charset="0"/>
              </a:rPr>
              <a:t> </a:t>
            </a:r>
            <a:r>
              <a:rPr lang="ru-RU" sz="5800" b="1" dirty="0" err="1">
                <a:solidFill>
                  <a:srgbClr val="C00000"/>
                </a:solidFill>
                <a:latin typeface="Times New Roman" pitchFamily="18" charset="0"/>
                <a:cs typeface="Times New Roman" pitchFamily="18" charset="0"/>
              </a:rPr>
              <a:t>улэ</a:t>
            </a:r>
            <a:r>
              <a:rPr lang="ru-RU" sz="5800" b="1" dirty="0">
                <a:solidFill>
                  <a:srgbClr val="C00000"/>
                </a:solidFill>
                <a:latin typeface="Times New Roman" pitchFamily="18" charset="0"/>
                <a:cs typeface="Times New Roman" pitchFamily="18" charset="0"/>
              </a:rPr>
              <a:t>:</a:t>
            </a:r>
            <a:r>
              <a:rPr lang="ru-RU" sz="5800" b="1" dirty="0">
                <a:latin typeface="Times New Roman" pitchFamily="18" charset="0"/>
                <a:cs typeface="Times New Roman" pitchFamily="18" charset="0"/>
              </a:rPr>
              <a:t> </a:t>
            </a:r>
          </a:p>
          <a:p>
            <a:pPr algn="just">
              <a:buNone/>
            </a:pPr>
            <a:r>
              <a:rPr lang="ru-RU" sz="5800" b="1"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Уолаттарга</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кыргыттарга</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сыахай</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куклалара</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оноьуллар</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Онно</a:t>
            </a:r>
            <a:r>
              <a:rPr lang="ru-RU" sz="5800" dirty="0">
                <a:solidFill>
                  <a:schemeClr val="accent3">
                    <a:lumMod val="50000"/>
                  </a:schemeClr>
                </a:solidFill>
                <a:latin typeface="Times New Roman" pitchFamily="18" charset="0"/>
                <a:cs typeface="Times New Roman" pitchFamily="18" charset="0"/>
              </a:rPr>
              <a:t> дор5ооннорун </a:t>
            </a:r>
            <a:r>
              <a:rPr lang="ru-RU" sz="5800" dirty="0" err="1">
                <a:solidFill>
                  <a:schemeClr val="accent3">
                    <a:lumMod val="50000"/>
                  </a:schemeClr>
                </a:solidFill>
                <a:latin typeface="Times New Roman" pitchFamily="18" charset="0"/>
                <a:cs typeface="Times New Roman" pitchFamily="18" charset="0"/>
              </a:rPr>
              <a:t>буквалара</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сыыста</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сылдьар</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Уолаттарга</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бутэй</a:t>
            </a:r>
            <a:r>
              <a:rPr lang="ru-RU" sz="5800" dirty="0">
                <a:solidFill>
                  <a:schemeClr val="accent3">
                    <a:lumMod val="50000"/>
                  </a:schemeClr>
                </a:solidFill>
                <a:latin typeface="Times New Roman" pitchFamily="18" charset="0"/>
                <a:cs typeface="Times New Roman" pitchFamily="18" charset="0"/>
              </a:rPr>
              <a:t> дор5оонноох </a:t>
            </a:r>
            <a:r>
              <a:rPr lang="ru-RU" sz="5800" dirty="0" err="1">
                <a:solidFill>
                  <a:schemeClr val="accent3">
                    <a:lumMod val="50000"/>
                  </a:schemeClr>
                </a:solidFill>
                <a:latin typeface="Times New Roman" pitchFamily="18" charset="0"/>
                <a:cs typeface="Times New Roman" pitchFamily="18" charset="0"/>
              </a:rPr>
              <a:t>сыахай</a:t>
            </a:r>
            <a:r>
              <a:rPr lang="ru-RU" sz="5800" dirty="0">
                <a:solidFill>
                  <a:schemeClr val="accent3">
                    <a:lumMod val="50000"/>
                  </a:schemeClr>
                </a:solidFill>
                <a:latin typeface="Times New Roman" pitchFamily="18" charset="0"/>
                <a:cs typeface="Times New Roman" pitchFamily="18" charset="0"/>
              </a:rPr>
              <a:t> кукла, </a:t>
            </a:r>
            <a:r>
              <a:rPr lang="ru-RU" sz="5800" dirty="0" err="1">
                <a:solidFill>
                  <a:schemeClr val="accent3">
                    <a:lumMod val="50000"/>
                  </a:schemeClr>
                </a:solidFill>
                <a:latin typeface="Times New Roman" pitchFamily="18" charset="0"/>
                <a:cs typeface="Times New Roman" pitchFamily="18" charset="0"/>
              </a:rPr>
              <a:t>кыргыттарга</a:t>
            </a:r>
            <a:r>
              <a:rPr lang="ru-RU" sz="5800" dirty="0">
                <a:solidFill>
                  <a:schemeClr val="accent3">
                    <a:lumMod val="50000"/>
                  </a:schemeClr>
                </a:solidFill>
                <a:latin typeface="Times New Roman" pitchFamily="18" charset="0"/>
                <a:cs typeface="Times New Roman" pitchFamily="18" charset="0"/>
              </a:rPr>
              <a:t> аьа5ас дор5оонноох </a:t>
            </a:r>
            <a:r>
              <a:rPr lang="ru-RU" sz="5800" dirty="0" err="1">
                <a:solidFill>
                  <a:schemeClr val="accent3">
                    <a:lumMod val="50000"/>
                  </a:schemeClr>
                </a:solidFill>
                <a:latin typeface="Times New Roman" pitchFamily="18" charset="0"/>
                <a:cs typeface="Times New Roman" pitchFamily="18" charset="0"/>
              </a:rPr>
              <a:t>сыахай</a:t>
            </a:r>
            <a:r>
              <a:rPr lang="ru-RU" sz="5800" dirty="0">
                <a:solidFill>
                  <a:schemeClr val="accent3">
                    <a:lumMod val="50000"/>
                  </a:schemeClr>
                </a:solidFill>
                <a:latin typeface="Times New Roman" pitchFamily="18" charset="0"/>
                <a:cs typeface="Times New Roman" pitchFamily="18" charset="0"/>
              </a:rPr>
              <a:t> кукла </a:t>
            </a:r>
            <a:r>
              <a:rPr lang="ru-RU" sz="5800" dirty="0" err="1">
                <a:solidFill>
                  <a:schemeClr val="accent3">
                    <a:lumMod val="50000"/>
                  </a:schemeClr>
                </a:solidFill>
                <a:latin typeface="Times New Roman" pitchFamily="18" charset="0"/>
                <a:cs typeface="Times New Roman" pitchFamily="18" charset="0"/>
              </a:rPr>
              <a:t>ананыллар</a:t>
            </a:r>
            <a:r>
              <a:rPr lang="ru-RU" sz="5800" dirty="0">
                <a:solidFill>
                  <a:schemeClr val="accent3">
                    <a:lumMod val="50000"/>
                  </a:schemeClr>
                </a:solidFill>
                <a:latin typeface="Times New Roman" pitchFamily="18" charset="0"/>
                <a:cs typeface="Times New Roman" pitchFamily="18" charset="0"/>
              </a:rPr>
              <a:t>.</a:t>
            </a:r>
          </a:p>
          <a:p>
            <a:pPr algn="just">
              <a:buNone/>
            </a:pPr>
            <a:r>
              <a:rPr lang="ru-RU" sz="5800" b="1" dirty="0" err="1">
                <a:solidFill>
                  <a:srgbClr val="C00000"/>
                </a:solidFill>
                <a:latin typeface="Times New Roman" pitchFamily="18" charset="0"/>
                <a:cs typeface="Times New Roman" pitchFamily="18" charset="0"/>
              </a:rPr>
              <a:t>Сыала</a:t>
            </a:r>
            <a:r>
              <a:rPr lang="ru-RU" sz="5800" b="1" dirty="0">
                <a:solidFill>
                  <a:srgbClr val="C00000"/>
                </a:solidFill>
                <a:latin typeface="Times New Roman" pitchFamily="18" charset="0"/>
                <a:cs typeface="Times New Roman" pitchFamily="18" charset="0"/>
              </a:rPr>
              <a:t>:</a:t>
            </a:r>
            <a:r>
              <a:rPr lang="ru-RU" sz="5800" dirty="0">
                <a:solidFill>
                  <a:schemeClr val="accent3">
                    <a:lumMod val="50000"/>
                  </a:schemeClr>
                </a:solidFill>
                <a:latin typeface="Times New Roman" pitchFamily="18" charset="0"/>
                <a:cs typeface="Times New Roman" pitchFamily="18" charset="0"/>
              </a:rPr>
              <a:t> </a:t>
            </a:r>
          </a:p>
          <a:p>
            <a:pPr algn="just">
              <a:buNone/>
            </a:pPr>
            <a:r>
              <a:rPr lang="ru-RU" sz="5800" dirty="0">
                <a:solidFill>
                  <a:schemeClr val="accent3">
                    <a:lumMod val="50000"/>
                  </a:schemeClr>
                </a:solidFill>
                <a:latin typeface="Times New Roman" pitchFamily="18" charset="0"/>
                <a:cs typeface="Times New Roman" pitchFamily="18" charset="0"/>
              </a:rPr>
              <a:t>	О5олор </a:t>
            </a:r>
            <a:r>
              <a:rPr lang="ru-RU" sz="5800" dirty="0" err="1">
                <a:solidFill>
                  <a:schemeClr val="accent3">
                    <a:lumMod val="50000"/>
                  </a:schemeClr>
                </a:solidFill>
                <a:latin typeface="Times New Roman" pitchFamily="18" charset="0"/>
                <a:cs typeface="Times New Roman" pitchFamily="18" charset="0"/>
              </a:rPr>
              <a:t>кылгас</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уьун</a:t>
            </a:r>
            <a:r>
              <a:rPr lang="ru-RU" sz="5800" dirty="0">
                <a:solidFill>
                  <a:schemeClr val="accent3">
                    <a:lumMod val="50000"/>
                  </a:schemeClr>
                </a:solidFill>
                <a:latin typeface="Times New Roman" pitchFamily="18" charset="0"/>
                <a:cs typeface="Times New Roman" pitchFamily="18" charset="0"/>
              </a:rPr>
              <a:t> аьа5ас дор5оону, </a:t>
            </a:r>
            <a:r>
              <a:rPr lang="ru-RU" sz="5800" dirty="0" err="1">
                <a:solidFill>
                  <a:schemeClr val="accent3">
                    <a:lumMod val="50000"/>
                  </a:schemeClr>
                </a:solidFill>
                <a:latin typeface="Times New Roman" pitchFamily="18" charset="0"/>
                <a:cs typeface="Times New Roman" pitchFamily="18" charset="0"/>
              </a:rPr>
              <a:t>бутэй</a:t>
            </a:r>
            <a:r>
              <a:rPr lang="ru-RU" sz="5800" dirty="0">
                <a:solidFill>
                  <a:schemeClr val="accent3">
                    <a:lumMod val="50000"/>
                  </a:schemeClr>
                </a:solidFill>
                <a:latin typeface="Times New Roman" pitchFamily="18" charset="0"/>
                <a:cs typeface="Times New Roman" pitchFamily="18" charset="0"/>
              </a:rPr>
              <a:t> дор5оону </a:t>
            </a:r>
            <a:r>
              <a:rPr lang="ru-RU" sz="5800" dirty="0" err="1">
                <a:solidFill>
                  <a:schemeClr val="accent3">
                    <a:lumMod val="50000"/>
                  </a:schemeClr>
                </a:solidFill>
                <a:latin typeface="Times New Roman" pitchFamily="18" charset="0"/>
                <a:cs typeface="Times New Roman" pitchFamily="18" charset="0"/>
              </a:rPr>
              <a:t>араара</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истэллэрин</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ситиьии</a:t>
            </a:r>
            <a:r>
              <a:rPr lang="ru-RU" sz="5800" dirty="0">
                <a:solidFill>
                  <a:schemeClr val="accent3">
                    <a:lumMod val="50000"/>
                  </a:schemeClr>
                </a:solidFill>
                <a:latin typeface="Times New Roman" pitchFamily="18" charset="0"/>
                <a:cs typeface="Times New Roman" pitchFamily="18" charset="0"/>
              </a:rPr>
              <a:t>.</a:t>
            </a:r>
          </a:p>
          <a:p>
            <a:pPr algn="just">
              <a:buNone/>
            </a:pPr>
            <a:endParaRPr lang="ru-RU" sz="5800" b="1" dirty="0">
              <a:solidFill>
                <a:srgbClr val="C00000"/>
              </a:solidFill>
              <a:latin typeface="Times New Roman" pitchFamily="18" charset="0"/>
              <a:cs typeface="Times New Roman" pitchFamily="18" charset="0"/>
            </a:endParaRPr>
          </a:p>
          <a:p>
            <a:pPr algn="just">
              <a:buNone/>
            </a:pPr>
            <a:r>
              <a:rPr lang="ru-RU" sz="5800" b="1" dirty="0" err="1">
                <a:solidFill>
                  <a:srgbClr val="C00000"/>
                </a:solidFill>
                <a:latin typeface="Times New Roman" pitchFamily="18" charset="0"/>
                <a:cs typeface="Times New Roman" pitchFamily="18" charset="0"/>
              </a:rPr>
              <a:t>Быраабылата</a:t>
            </a:r>
            <a:r>
              <a:rPr lang="ru-RU" sz="5800" b="1" dirty="0">
                <a:solidFill>
                  <a:schemeClr val="accent3">
                    <a:lumMod val="50000"/>
                  </a:schemeClr>
                </a:solidFill>
                <a:latin typeface="Times New Roman" pitchFamily="18" charset="0"/>
                <a:cs typeface="Times New Roman" pitchFamily="18" charset="0"/>
              </a:rPr>
              <a:t>:</a:t>
            </a:r>
            <a:r>
              <a:rPr lang="ru-RU" sz="5800" dirty="0">
                <a:solidFill>
                  <a:schemeClr val="accent3">
                    <a:lumMod val="50000"/>
                  </a:schemeClr>
                </a:solidFill>
                <a:latin typeface="Times New Roman" pitchFamily="18" charset="0"/>
                <a:cs typeface="Times New Roman" pitchFamily="18" charset="0"/>
              </a:rPr>
              <a:t> </a:t>
            </a:r>
          </a:p>
          <a:p>
            <a:pPr algn="just">
              <a:buNone/>
            </a:pP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Кыргыттыр</a:t>
            </a:r>
            <a:r>
              <a:rPr lang="ru-RU" sz="5800" dirty="0">
                <a:solidFill>
                  <a:schemeClr val="accent3">
                    <a:lumMod val="50000"/>
                  </a:schemeClr>
                </a:solidFill>
                <a:latin typeface="Times New Roman" pitchFamily="18" charset="0"/>
                <a:cs typeface="Times New Roman" pitchFamily="18" charset="0"/>
              </a:rPr>
              <a:t> аьа5ас дор5ооннор, </a:t>
            </a:r>
            <a:r>
              <a:rPr lang="ru-RU" sz="5800" dirty="0" err="1">
                <a:solidFill>
                  <a:schemeClr val="accent3">
                    <a:lumMod val="50000"/>
                  </a:schemeClr>
                </a:solidFill>
                <a:latin typeface="Times New Roman" pitchFamily="18" charset="0"/>
                <a:cs typeface="Times New Roman" pitchFamily="18" charset="0"/>
              </a:rPr>
              <a:t>уолаттар</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бутэй</a:t>
            </a:r>
            <a:r>
              <a:rPr lang="ru-RU" sz="5800" dirty="0">
                <a:solidFill>
                  <a:schemeClr val="accent3">
                    <a:lumMod val="50000"/>
                  </a:schemeClr>
                </a:solidFill>
                <a:latin typeface="Times New Roman" pitchFamily="18" charset="0"/>
                <a:cs typeface="Times New Roman" pitchFamily="18" charset="0"/>
              </a:rPr>
              <a:t> дор5ооннор </a:t>
            </a:r>
            <a:r>
              <a:rPr lang="ru-RU" sz="5800" dirty="0" err="1">
                <a:solidFill>
                  <a:schemeClr val="accent3">
                    <a:lumMod val="50000"/>
                  </a:schemeClr>
                </a:solidFill>
                <a:latin typeface="Times New Roman" pitchFamily="18" charset="0"/>
                <a:cs typeface="Times New Roman" pitchFamily="18" charset="0"/>
              </a:rPr>
              <a:t>буолаллар</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Хас</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биирдии</a:t>
            </a:r>
            <a:r>
              <a:rPr lang="ru-RU" sz="5800" dirty="0">
                <a:solidFill>
                  <a:schemeClr val="accent3">
                    <a:lumMod val="50000"/>
                  </a:schemeClr>
                </a:solidFill>
                <a:latin typeface="Times New Roman" pitchFamily="18" charset="0"/>
                <a:cs typeface="Times New Roman" pitchFamily="18" charset="0"/>
              </a:rPr>
              <a:t> о5о5о </a:t>
            </a:r>
            <a:r>
              <a:rPr lang="ru-RU" sz="5800" dirty="0" err="1">
                <a:solidFill>
                  <a:schemeClr val="accent3">
                    <a:lumMod val="50000"/>
                  </a:schemeClr>
                </a:solidFill>
                <a:latin typeface="Times New Roman" pitchFamily="18" charset="0"/>
                <a:cs typeface="Times New Roman" pitchFamily="18" charset="0"/>
              </a:rPr>
              <a:t>сыахай</a:t>
            </a:r>
            <a:r>
              <a:rPr lang="ru-RU" sz="5800" dirty="0">
                <a:solidFill>
                  <a:schemeClr val="accent3">
                    <a:lumMod val="50000"/>
                  </a:schemeClr>
                </a:solidFill>
                <a:latin typeface="Times New Roman" pitchFamily="18" charset="0"/>
                <a:cs typeface="Times New Roman" pitchFamily="18" charset="0"/>
              </a:rPr>
              <a:t> кукла </a:t>
            </a:r>
            <a:r>
              <a:rPr lang="ru-RU" sz="5800" dirty="0" err="1">
                <a:solidFill>
                  <a:schemeClr val="accent3">
                    <a:lumMod val="50000"/>
                  </a:schemeClr>
                </a:solidFill>
                <a:latin typeface="Times New Roman" pitchFamily="18" charset="0"/>
                <a:cs typeface="Times New Roman" pitchFamily="18" charset="0"/>
              </a:rPr>
              <a:t>бэриллэр</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Этиллибит</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суьуехтэргэ</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кылгас</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тылларга</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бэйэлэрин</a:t>
            </a:r>
            <a:r>
              <a:rPr lang="ru-RU" sz="5800" dirty="0">
                <a:solidFill>
                  <a:schemeClr val="accent3">
                    <a:lumMod val="50000"/>
                  </a:schemeClr>
                </a:solidFill>
                <a:latin typeface="Times New Roman" pitchFamily="18" charset="0"/>
                <a:cs typeface="Times New Roman" pitchFamily="18" charset="0"/>
              </a:rPr>
              <a:t> дор5ооннорун бол5ойон </a:t>
            </a:r>
            <a:r>
              <a:rPr lang="ru-RU" sz="5800" dirty="0" err="1">
                <a:solidFill>
                  <a:schemeClr val="accent3">
                    <a:lumMod val="50000"/>
                  </a:schemeClr>
                </a:solidFill>
                <a:latin typeface="Times New Roman" pitchFamily="18" charset="0"/>
                <a:cs typeface="Times New Roman" pitchFamily="18" charset="0"/>
              </a:rPr>
              <a:t>истэн</a:t>
            </a:r>
            <a:r>
              <a:rPr lang="ru-RU" sz="5800" dirty="0">
                <a:solidFill>
                  <a:schemeClr val="accent3">
                    <a:lumMod val="50000"/>
                  </a:schemeClr>
                </a:solidFill>
                <a:latin typeface="Times New Roman" pitchFamily="18" charset="0"/>
                <a:cs typeface="Times New Roman" pitchFamily="18" charset="0"/>
              </a:rPr>
              <a:t> дор5оонноох </a:t>
            </a:r>
            <a:r>
              <a:rPr lang="ru-RU" sz="5800" dirty="0" err="1">
                <a:solidFill>
                  <a:schemeClr val="accent3">
                    <a:lumMod val="50000"/>
                  </a:schemeClr>
                </a:solidFill>
                <a:latin typeface="Times New Roman" pitchFamily="18" charset="0"/>
                <a:cs typeface="Times New Roman" pitchFamily="18" charset="0"/>
              </a:rPr>
              <a:t>сыахай</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куклаларын</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илдьэ</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тахсаллар</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Уонна</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ким</a:t>
            </a:r>
            <a:r>
              <a:rPr lang="ru-RU" sz="5800" dirty="0">
                <a:solidFill>
                  <a:schemeClr val="accent3">
                    <a:lumMod val="50000"/>
                  </a:schemeClr>
                </a:solidFill>
                <a:latin typeface="Times New Roman" pitchFamily="18" charset="0"/>
                <a:cs typeface="Times New Roman" pitchFamily="18" charset="0"/>
              </a:rPr>
              <a:t> дор5ооно </a:t>
            </a:r>
            <a:r>
              <a:rPr lang="ru-RU" sz="5800" dirty="0" err="1">
                <a:solidFill>
                  <a:schemeClr val="accent3">
                    <a:lumMod val="50000"/>
                  </a:schemeClr>
                </a:solidFill>
                <a:latin typeface="Times New Roman" pitchFamily="18" charset="0"/>
                <a:cs typeface="Times New Roman" pitchFamily="18" charset="0"/>
              </a:rPr>
              <a:t>иннигэр</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кэннигэр</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турарын</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быьааран</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магнитнай</a:t>
            </a:r>
            <a:r>
              <a:rPr lang="ru-RU" sz="5800" dirty="0">
                <a:solidFill>
                  <a:schemeClr val="accent3">
                    <a:lumMod val="50000"/>
                  </a:schemeClr>
                </a:solidFill>
                <a:latin typeface="Times New Roman" pitchFamily="18" charset="0"/>
                <a:cs typeface="Times New Roman" pitchFamily="18" charset="0"/>
              </a:rPr>
              <a:t> доска5а </a:t>
            </a:r>
            <a:r>
              <a:rPr lang="ru-RU" sz="5800" dirty="0" err="1">
                <a:solidFill>
                  <a:schemeClr val="accent3">
                    <a:lumMod val="50000"/>
                  </a:schemeClr>
                </a:solidFill>
                <a:latin typeface="Times New Roman" pitchFamily="18" charset="0"/>
                <a:cs typeface="Times New Roman" pitchFamily="18" charset="0"/>
              </a:rPr>
              <a:t>сыьыары</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уураллар</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Онтон</a:t>
            </a:r>
            <a:r>
              <a:rPr lang="ru-RU" sz="5800" dirty="0">
                <a:solidFill>
                  <a:schemeClr val="accent3">
                    <a:lumMod val="50000"/>
                  </a:schemeClr>
                </a:solidFill>
                <a:latin typeface="Times New Roman" pitchFamily="18" charset="0"/>
                <a:cs typeface="Times New Roman" pitchFamily="18" charset="0"/>
              </a:rPr>
              <a:t> суьуе5у </a:t>
            </a:r>
            <a:r>
              <a:rPr lang="ru-RU" sz="5800" dirty="0" err="1">
                <a:solidFill>
                  <a:schemeClr val="accent3">
                    <a:lumMod val="50000"/>
                  </a:schemeClr>
                </a:solidFill>
                <a:latin typeface="Times New Roman" pitchFamily="18" charset="0"/>
                <a:cs typeface="Times New Roman" pitchFamily="18" charset="0"/>
              </a:rPr>
              <a:t>эбэтэр</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кылгас</a:t>
            </a:r>
            <a:r>
              <a:rPr lang="ru-RU" sz="5800" dirty="0">
                <a:solidFill>
                  <a:schemeClr val="accent3">
                    <a:lumMod val="50000"/>
                  </a:schemeClr>
                </a:solidFill>
                <a:latin typeface="Times New Roman" pitchFamily="18" charset="0"/>
                <a:cs typeface="Times New Roman" pitchFamily="18" charset="0"/>
              </a:rPr>
              <a:t> </a:t>
            </a:r>
            <a:r>
              <a:rPr lang="ru-RU" sz="5800" dirty="0" err="1">
                <a:solidFill>
                  <a:schemeClr val="accent3">
                    <a:lumMod val="50000"/>
                  </a:schemeClr>
                </a:solidFill>
                <a:latin typeface="Times New Roman" pitchFamily="18" charset="0"/>
                <a:cs typeface="Times New Roman" pitchFamily="18" charset="0"/>
              </a:rPr>
              <a:t>тыллары</a:t>
            </a:r>
            <a:r>
              <a:rPr lang="ru-RU" sz="5800" dirty="0">
                <a:solidFill>
                  <a:schemeClr val="accent3">
                    <a:lumMod val="50000"/>
                  </a:schemeClr>
                </a:solidFill>
                <a:latin typeface="Times New Roman" pitchFamily="18" charset="0"/>
                <a:cs typeface="Times New Roman" pitchFamily="18" charset="0"/>
              </a:rPr>
              <a:t> аа5аллар. </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332656"/>
            <a:ext cx="8229600" cy="4525963"/>
          </a:xfrm>
        </p:spPr>
        <p:txBody>
          <a:bodyPr>
            <a:normAutofit/>
          </a:bodyPr>
          <a:lstStyle/>
          <a:p>
            <a:pPr algn="just">
              <a:buNone/>
            </a:pPr>
            <a:r>
              <a:rPr lang="ru-RU" sz="2400" b="1" dirty="0">
                <a:solidFill>
                  <a:srgbClr val="C00000"/>
                </a:solidFill>
                <a:latin typeface="Times New Roman" pitchFamily="18" charset="0"/>
                <a:cs typeface="Times New Roman" pitchFamily="18" charset="0"/>
              </a:rPr>
              <a:t>«</a:t>
            </a:r>
            <a:r>
              <a:rPr lang="ru-RU" sz="2400" b="1" dirty="0" err="1">
                <a:solidFill>
                  <a:srgbClr val="C00000"/>
                </a:solidFill>
                <a:latin typeface="Times New Roman" pitchFamily="18" charset="0"/>
                <a:cs typeface="Times New Roman" pitchFamily="18" charset="0"/>
              </a:rPr>
              <a:t>Сыдьаайа</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сырдат</a:t>
            </a:r>
            <a:r>
              <a:rPr lang="ru-RU" sz="2400" b="1" dirty="0">
                <a:solidFill>
                  <a:srgbClr val="C00000"/>
                </a:solidFill>
                <a:latin typeface="Times New Roman" pitchFamily="18" charset="0"/>
                <a:cs typeface="Times New Roman" pitchFamily="18" charset="0"/>
              </a:rPr>
              <a:t>»   </a:t>
            </a:r>
            <a:endParaRPr lang="ru-RU" sz="2400" dirty="0">
              <a:solidFill>
                <a:srgbClr val="C00000"/>
              </a:solidFill>
              <a:latin typeface="Times New Roman" pitchFamily="18" charset="0"/>
              <a:cs typeface="Times New Roman" pitchFamily="18" charset="0"/>
            </a:endParaRPr>
          </a:p>
          <a:p>
            <a:pPr algn="just">
              <a:buNone/>
            </a:pPr>
            <a:endParaRPr lang="ru-RU" sz="2400" b="1" dirty="0">
              <a:solidFill>
                <a:srgbClr val="C00000"/>
              </a:solidFill>
              <a:latin typeface="Times New Roman" pitchFamily="18" charset="0"/>
              <a:cs typeface="Times New Roman" pitchFamily="18" charset="0"/>
            </a:endParaRPr>
          </a:p>
          <a:p>
            <a:pPr algn="just">
              <a:buNone/>
            </a:pPr>
            <a:r>
              <a:rPr lang="ru-RU" sz="2400" b="1" dirty="0" err="1">
                <a:solidFill>
                  <a:srgbClr val="C00000"/>
                </a:solidFill>
                <a:latin typeface="Times New Roman" pitchFamily="18" charset="0"/>
                <a:cs typeface="Times New Roman" pitchFamily="18" charset="0"/>
              </a:rPr>
              <a:t>Сыала</a:t>
            </a:r>
            <a:r>
              <a:rPr lang="ru-RU" sz="2400" b="1" dirty="0">
                <a:solidFill>
                  <a:srgbClr val="C00000"/>
                </a:solidFill>
                <a:latin typeface="Times New Roman" pitchFamily="18" charset="0"/>
                <a:cs typeface="Times New Roman" pitchFamily="18" charset="0"/>
              </a:rPr>
              <a:t>:</a:t>
            </a:r>
            <a:r>
              <a:rPr lang="ru-RU" sz="2400" dirty="0">
                <a:solidFill>
                  <a:srgbClr val="C00000"/>
                </a:solidFill>
                <a:latin typeface="Times New Roman" pitchFamily="18" charset="0"/>
                <a:cs typeface="Times New Roman" pitchFamily="18" charset="0"/>
              </a:rPr>
              <a:t> </a:t>
            </a:r>
            <a:r>
              <a:rPr lang="ru-RU" sz="2400" dirty="0">
                <a:solidFill>
                  <a:schemeClr val="accent3">
                    <a:lumMod val="50000"/>
                  </a:schemeClr>
                </a:solidFill>
                <a:latin typeface="Times New Roman" pitchFamily="18" charset="0"/>
                <a:cs typeface="Times New Roman" pitchFamily="18" charset="0"/>
              </a:rPr>
              <a:t>О5о </a:t>
            </a:r>
            <a:r>
              <a:rPr lang="ru-RU" sz="2400" dirty="0" err="1">
                <a:solidFill>
                  <a:schemeClr val="accent3">
                    <a:lumMod val="50000"/>
                  </a:schemeClr>
                </a:solidFill>
                <a:latin typeface="Times New Roman" pitchFamily="18" charset="0"/>
                <a:cs typeface="Times New Roman" pitchFamily="18" charset="0"/>
              </a:rPr>
              <a:t>ханас</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етуттэн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ойууну</a:t>
            </a:r>
            <a:r>
              <a:rPr lang="ru-RU" sz="2400" dirty="0">
                <a:solidFill>
                  <a:schemeClr val="accent3">
                    <a:lumMod val="50000"/>
                  </a:schemeClr>
                </a:solidFill>
                <a:latin typeface="Times New Roman" pitchFamily="18" charset="0"/>
                <a:cs typeface="Times New Roman" pitchFamily="18" charset="0"/>
              </a:rPr>
              <a:t> талан </a:t>
            </a:r>
            <a:r>
              <a:rPr lang="ru-RU" sz="2400" dirty="0" err="1">
                <a:solidFill>
                  <a:schemeClr val="accent3">
                    <a:lumMod val="50000"/>
                  </a:schemeClr>
                </a:solidFill>
                <a:latin typeface="Times New Roman" pitchFamily="18" charset="0"/>
                <a:cs typeface="Times New Roman" pitchFamily="18" charset="0"/>
              </a:rPr>
              <a:t>уна</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етуттэн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ойуутун</a:t>
            </a:r>
            <a:r>
              <a:rPr lang="ru-RU" sz="2400" dirty="0">
                <a:solidFill>
                  <a:schemeClr val="accent3">
                    <a:lumMod val="50000"/>
                  </a:schemeClr>
                </a:solidFill>
                <a:latin typeface="Times New Roman" pitchFamily="18" charset="0"/>
                <a:cs typeface="Times New Roman" pitchFamily="18" charset="0"/>
              </a:rPr>
              <a:t> тыла </a:t>
            </a:r>
            <a:r>
              <a:rPr lang="ru-RU" sz="2400" dirty="0" err="1">
                <a:solidFill>
                  <a:schemeClr val="accent3">
                    <a:lumMod val="50000"/>
                  </a:schemeClr>
                </a:solidFill>
                <a:latin typeface="Times New Roman" pitchFamily="18" charset="0"/>
                <a:cs typeface="Times New Roman" pitchFamily="18" charset="0"/>
              </a:rPr>
              <a:t>сепке</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фишканнан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бэлиэтэммит</a:t>
            </a:r>
            <a:r>
              <a:rPr lang="ru-RU" sz="2400" dirty="0">
                <a:solidFill>
                  <a:schemeClr val="accent3">
                    <a:lumMod val="50000"/>
                  </a:schemeClr>
                </a:solidFill>
                <a:latin typeface="Times New Roman" pitchFamily="18" charset="0"/>
                <a:cs typeface="Times New Roman" pitchFamily="18" charset="0"/>
              </a:rPr>
              <a:t> тылы </a:t>
            </a:r>
            <a:r>
              <a:rPr lang="ru-RU" sz="2400" dirty="0" err="1">
                <a:solidFill>
                  <a:schemeClr val="accent3">
                    <a:lumMod val="50000"/>
                  </a:schemeClr>
                </a:solidFill>
                <a:latin typeface="Times New Roman" pitchFamily="18" charset="0"/>
                <a:cs typeface="Times New Roman" pitchFamily="18" charset="0"/>
              </a:rPr>
              <a:t>сепке</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баттаан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онорорун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ситиьии</a:t>
            </a:r>
            <a:r>
              <a:rPr lang="ru-RU" sz="2400" dirty="0">
                <a:solidFill>
                  <a:schemeClr val="accent3">
                    <a:lumMod val="50000"/>
                  </a:schemeClr>
                </a:solidFill>
                <a:latin typeface="Times New Roman" pitchFamily="18" charset="0"/>
                <a:cs typeface="Times New Roman" pitchFamily="18" charset="0"/>
              </a:rPr>
              <a:t>.                                                                   </a:t>
            </a:r>
          </a:p>
          <a:p>
            <a:pPr algn="just">
              <a:buNone/>
            </a:pPr>
            <a:r>
              <a:rPr lang="ru-RU" sz="2400" b="1" dirty="0" err="1">
                <a:solidFill>
                  <a:srgbClr val="C00000"/>
                </a:solidFill>
                <a:latin typeface="Times New Roman" pitchFamily="18" charset="0"/>
                <a:cs typeface="Times New Roman" pitchFamily="18" charset="0"/>
              </a:rPr>
              <a:t>Быраабылата</a:t>
            </a:r>
            <a:r>
              <a:rPr lang="ru-RU" sz="2400" b="1" dirty="0">
                <a:solidFill>
                  <a:srgbClr val="C00000"/>
                </a:solidFill>
                <a:latin typeface="Times New Roman" pitchFamily="18" charset="0"/>
                <a:cs typeface="Times New Roman" pitchFamily="18" charset="0"/>
              </a:rPr>
              <a:t>:                                                                                                                     </a:t>
            </a:r>
            <a:r>
              <a:rPr lang="ru-RU" sz="2400" dirty="0">
                <a:solidFill>
                  <a:schemeClr val="accent3">
                    <a:lumMod val="50000"/>
                  </a:schemeClr>
                </a:solidFill>
                <a:latin typeface="Times New Roman" pitchFamily="18" charset="0"/>
                <a:cs typeface="Times New Roman" pitchFamily="18" charset="0"/>
              </a:rPr>
              <a:t>О5о </a:t>
            </a:r>
            <a:r>
              <a:rPr lang="ru-RU" sz="2400" dirty="0" err="1">
                <a:solidFill>
                  <a:schemeClr val="accent3">
                    <a:lumMod val="50000"/>
                  </a:schemeClr>
                </a:solidFill>
                <a:latin typeface="Times New Roman" pitchFamily="18" charset="0"/>
                <a:cs typeface="Times New Roman" pitchFamily="18" charset="0"/>
              </a:rPr>
              <a:t>талбыт</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хартыынатын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фишкатын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булан</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сепке</a:t>
            </a:r>
            <a:r>
              <a:rPr lang="ru-RU" sz="2400" dirty="0">
                <a:solidFill>
                  <a:schemeClr val="accent3">
                    <a:lumMod val="50000"/>
                  </a:schemeClr>
                </a:solidFill>
                <a:latin typeface="Times New Roman" pitchFamily="18" charset="0"/>
                <a:cs typeface="Times New Roman" pitchFamily="18" charset="0"/>
              </a:rPr>
              <a:t> туруорда5ына фонарик </a:t>
            </a:r>
            <a:r>
              <a:rPr lang="ru-RU" sz="2400" dirty="0" err="1">
                <a:solidFill>
                  <a:schemeClr val="accent3">
                    <a:lumMod val="50000"/>
                  </a:schemeClr>
                </a:solidFill>
                <a:latin typeface="Times New Roman" pitchFamily="18" charset="0"/>
                <a:cs typeface="Times New Roman" pitchFamily="18" charset="0"/>
              </a:rPr>
              <a:t>уота</a:t>
            </a:r>
            <a:r>
              <a:rPr lang="ru-RU" sz="2400" dirty="0">
                <a:solidFill>
                  <a:schemeClr val="accent3">
                    <a:lumMod val="50000"/>
                  </a:schemeClr>
                </a:solidFill>
                <a:latin typeface="Times New Roman" pitchFamily="18" charset="0"/>
                <a:cs typeface="Times New Roman" pitchFamily="18" charset="0"/>
              </a:rPr>
              <a:t> </a:t>
            </a:r>
            <a:r>
              <a:rPr lang="ru-RU" sz="2400" dirty="0" err="1">
                <a:solidFill>
                  <a:schemeClr val="accent3">
                    <a:lumMod val="50000"/>
                  </a:schemeClr>
                </a:solidFill>
                <a:latin typeface="Times New Roman" pitchFamily="18" charset="0"/>
                <a:cs typeface="Times New Roman" pitchFamily="18" charset="0"/>
              </a:rPr>
              <a:t>умайар</a:t>
            </a:r>
            <a:r>
              <a:rPr lang="ru-RU" sz="2400" dirty="0">
                <a:solidFill>
                  <a:schemeClr val="accent3">
                    <a:lumMod val="50000"/>
                  </a:schemeClr>
                </a:solidFill>
                <a:latin typeface="Times New Roman" pitchFamily="18" charset="0"/>
                <a:cs typeface="Times New Roman" pitchFamily="18" charset="0"/>
              </a:rPr>
              <a:t>.  </a:t>
            </a:r>
          </a:p>
          <a:p>
            <a:pPr algn="just">
              <a:buNone/>
            </a:pPr>
            <a:r>
              <a:rPr lang="ru-RU" sz="2400" dirty="0">
                <a:solidFill>
                  <a:schemeClr val="accent3">
                    <a:lumMod val="50000"/>
                  </a:schemeClr>
                </a:solidFill>
                <a:latin typeface="Times New Roman" pitchFamily="18" charset="0"/>
                <a:cs typeface="Times New Roman" pitchFamily="18" charset="0"/>
              </a:rPr>
              <a:t>    </a:t>
            </a:r>
            <a:br>
              <a:rPr lang="ru-RU" sz="2400" dirty="0">
                <a:solidFill>
                  <a:schemeClr val="accent3">
                    <a:lumMod val="50000"/>
                  </a:schemeClr>
                </a:solidFill>
                <a:latin typeface="Times New Roman" pitchFamily="18" charset="0"/>
                <a:cs typeface="Times New Roman" pitchFamily="18" charset="0"/>
              </a:rPr>
            </a:br>
            <a:endParaRPr lang="ru-RU" sz="2400" dirty="0">
              <a:solidFill>
                <a:schemeClr val="accent3">
                  <a:lumMod val="50000"/>
                </a:schemeClr>
              </a:solidFill>
              <a:latin typeface="Times New Roman" pitchFamily="18" charset="0"/>
              <a:cs typeface="Times New Roman" pitchFamily="18" charset="0"/>
            </a:endParaRPr>
          </a:p>
        </p:txBody>
      </p:sp>
      <p:pic>
        <p:nvPicPr>
          <p:cNvPr id="4" name="Picture 2" descr="C:\Users\админ\Desktop\фото слоговая\IMG-20200129-WA0003.jpg"/>
          <p:cNvPicPr>
            <a:picLocks noChangeAspect="1" noChangeArrowheads="1"/>
          </p:cNvPicPr>
          <p:nvPr/>
        </p:nvPicPr>
        <p:blipFill>
          <a:blip r:embed="rId2" cstate="print"/>
          <a:srcRect/>
          <a:stretch>
            <a:fillRect/>
          </a:stretch>
        </p:blipFill>
        <p:spPr bwMode="auto">
          <a:xfrm>
            <a:off x="4673492" y="3573016"/>
            <a:ext cx="4283968" cy="3284985"/>
          </a:xfrm>
          <a:prstGeom prst="rect">
            <a:avLst/>
          </a:prstGeom>
          <a:ln>
            <a:noFill/>
          </a:ln>
          <a:effectLst>
            <a:softEdge rad="112500"/>
          </a:effectLst>
        </p:spPr>
      </p:pic>
      <p:pic>
        <p:nvPicPr>
          <p:cNvPr id="5" name="Picture 2" descr="C:\Users\админ\Desktop\фото слоговая\IMG-20200129-WA0014.jpg"/>
          <p:cNvPicPr>
            <a:picLocks noChangeAspect="1" noChangeArrowheads="1"/>
          </p:cNvPicPr>
          <p:nvPr/>
        </p:nvPicPr>
        <p:blipFill>
          <a:blip r:embed="rId3" cstate="print"/>
          <a:srcRect l="7043" t="-959" b="5499"/>
          <a:stretch>
            <a:fillRect/>
          </a:stretch>
        </p:blipFill>
        <p:spPr bwMode="auto">
          <a:xfrm>
            <a:off x="179512" y="3545632"/>
            <a:ext cx="4300690" cy="3312368"/>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976664"/>
          </a:xfrm>
        </p:spPr>
        <p:txBody>
          <a:bodyPr>
            <a:normAutofit fontScale="92500" lnSpcReduction="10000"/>
          </a:bodyPr>
          <a:lstStyle/>
          <a:p>
            <a:pPr algn="just">
              <a:buNone/>
            </a:pPr>
            <a:endParaRPr lang="ru-RU" sz="2400" b="1" dirty="0">
              <a:solidFill>
                <a:srgbClr val="C00000"/>
              </a:solidFill>
              <a:latin typeface="Times New Roman" pitchFamily="18" charset="0"/>
              <a:cs typeface="Times New Roman" pitchFamily="18" charset="0"/>
            </a:endParaRPr>
          </a:p>
          <a:p>
            <a:pPr algn="just">
              <a:buNone/>
            </a:pPr>
            <a:r>
              <a:rPr lang="ru-RU" sz="2500" b="1" dirty="0">
                <a:solidFill>
                  <a:srgbClr val="C00000"/>
                </a:solidFill>
                <a:latin typeface="Times New Roman" pitchFamily="18" charset="0"/>
                <a:cs typeface="Times New Roman" pitchFamily="18" charset="0"/>
              </a:rPr>
              <a:t>« СУҺУӨХ ЛАБИРИНА »</a:t>
            </a:r>
            <a:endParaRPr lang="ru-RU" sz="2500" dirty="0">
              <a:solidFill>
                <a:srgbClr val="C00000"/>
              </a:solidFill>
              <a:latin typeface="Times New Roman" pitchFamily="18" charset="0"/>
              <a:cs typeface="Times New Roman" pitchFamily="18" charset="0"/>
            </a:endParaRPr>
          </a:p>
          <a:p>
            <a:pPr algn="just">
              <a:buNone/>
            </a:pPr>
            <a:endParaRPr lang="ru-RU" sz="2500" b="1" dirty="0">
              <a:solidFill>
                <a:srgbClr val="C00000"/>
              </a:solidFill>
              <a:latin typeface="Times New Roman" pitchFamily="18" charset="0"/>
              <a:cs typeface="Times New Roman" pitchFamily="18" charset="0"/>
            </a:endParaRPr>
          </a:p>
          <a:p>
            <a:pPr algn="just">
              <a:buNone/>
            </a:pPr>
            <a:r>
              <a:rPr lang="ru-RU" sz="2500" b="1" dirty="0" err="1">
                <a:solidFill>
                  <a:srgbClr val="C00000"/>
                </a:solidFill>
                <a:latin typeface="Times New Roman" pitchFamily="18" charset="0"/>
                <a:cs typeface="Times New Roman" pitchFamily="18" charset="0"/>
              </a:rPr>
              <a:t>Сыала</a:t>
            </a:r>
            <a:r>
              <a:rPr lang="ru-RU" sz="2500" b="1" dirty="0">
                <a:solidFill>
                  <a:srgbClr val="C00000"/>
                </a:solidFill>
                <a:latin typeface="Times New Roman" pitchFamily="18" charset="0"/>
                <a:cs typeface="Times New Roman" pitchFamily="18" charset="0"/>
              </a:rPr>
              <a:t>: </a:t>
            </a:r>
          </a:p>
          <a:p>
            <a:pPr algn="just">
              <a:buNone/>
            </a:pPr>
            <a:r>
              <a:rPr lang="ru-RU" sz="2500" b="1" dirty="0">
                <a:solidFill>
                  <a:srgbClr val="C00000"/>
                </a:solidFill>
                <a:latin typeface="Times New Roman" pitchFamily="18" charset="0"/>
                <a:cs typeface="Times New Roman" pitchFamily="18" charset="0"/>
              </a:rPr>
              <a:t>	</a:t>
            </a:r>
            <a:r>
              <a:rPr lang="ru-RU" sz="2500" dirty="0">
                <a:solidFill>
                  <a:schemeClr val="accent3">
                    <a:lumMod val="50000"/>
                  </a:schemeClr>
                </a:solidFill>
                <a:latin typeface="Times New Roman" pitchFamily="18" charset="0"/>
                <a:cs typeface="Times New Roman" pitchFamily="18" charset="0"/>
              </a:rPr>
              <a:t>О5олор талан </a:t>
            </a:r>
            <a:r>
              <a:rPr lang="ru-RU" sz="2500" dirty="0" err="1">
                <a:solidFill>
                  <a:schemeClr val="accent3">
                    <a:lumMod val="50000"/>
                  </a:schemeClr>
                </a:solidFill>
                <a:latin typeface="Times New Roman" pitchFamily="18" charset="0"/>
                <a:cs typeface="Times New Roman" pitchFamily="18" charset="0"/>
              </a:rPr>
              <a:t>ылбыт</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суьуехтэриттэн</a:t>
            </a:r>
            <a:r>
              <a:rPr lang="ru-RU" sz="2500" dirty="0">
                <a:solidFill>
                  <a:schemeClr val="accent3">
                    <a:lumMod val="50000"/>
                  </a:schemeClr>
                </a:solidFill>
                <a:latin typeface="Times New Roman" pitchFamily="18" charset="0"/>
                <a:cs typeface="Times New Roman" pitchFamily="18" charset="0"/>
              </a:rPr>
              <a:t> тылы </a:t>
            </a:r>
            <a:r>
              <a:rPr lang="ru-RU" sz="2500" dirty="0" err="1">
                <a:solidFill>
                  <a:schemeClr val="accent3">
                    <a:lumMod val="50000"/>
                  </a:schemeClr>
                </a:solidFill>
                <a:latin typeface="Times New Roman" pitchFamily="18" charset="0"/>
                <a:cs typeface="Times New Roman" pitchFamily="18" charset="0"/>
              </a:rPr>
              <a:t>таьаара</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уерэнэллэрин</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ситиьии</a:t>
            </a:r>
            <a:r>
              <a:rPr lang="ru-RU" sz="2500" dirty="0">
                <a:solidFill>
                  <a:schemeClr val="accent3">
                    <a:lumMod val="50000"/>
                  </a:schemeClr>
                </a:solidFill>
                <a:latin typeface="Times New Roman" pitchFamily="18" charset="0"/>
                <a:cs typeface="Times New Roman" pitchFamily="18" charset="0"/>
              </a:rPr>
              <a:t>.  </a:t>
            </a:r>
          </a:p>
          <a:p>
            <a:pPr algn="just">
              <a:buNone/>
            </a:pPr>
            <a:r>
              <a:rPr lang="ru-RU" sz="2500" b="1" dirty="0" err="1">
                <a:solidFill>
                  <a:srgbClr val="C00000"/>
                </a:solidFill>
                <a:latin typeface="Times New Roman" pitchFamily="18" charset="0"/>
                <a:cs typeface="Times New Roman" pitchFamily="18" charset="0"/>
              </a:rPr>
              <a:t>Быраабылата</a:t>
            </a:r>
            <a:r>
              <a:rPr lang="ru-RU" sz="2500" b="1" dirty="0">
                <a:solidFill>
                  <a:srgbClr val="C00000"/>
                </a:solidFill>
                <a:latin typeface="Times New Roman" pitchFamily="18" charset="0"/>
                <a:cs typeface="Times New Roman" pitchFamily="18" charset="0"/>
              </a:rPr>
              <a:t>: </a:t>
            </a:r>
          </a:p>
          <a:p>
            <a:pPr>
              <a:buNone/>
            </a:pPr>
            <a:r>
              <a:rPr lang="ru-RU" sz="2500" b="1" dirty="0">
                <a:solidFill>
                  <a:srgbClr val="C00000"/>
                </a:solidFill>
                <a:latin typeface="Times New Roman" pitchFamily="18" charset="0"/>
                <a:cs typeface="Times New Roman" pitchFamily="18" charset="0"/>
              </a:rPr>
              <a:t>	</a:t>
            </a:r>
            <a:r>
              <a:rPr lang="ru-RU" sz="2500" dirty="0">
                <a:solidFill>
                  <a:schemeClr val="accent3">
                    <a:lumMod val="50000"/>
                  </a:schemeClr>
                </a:solidFill>
                <a:latin typeface="Times New Roman" pitchFamily="18" charset="0"/>
                <a:cs typeface="Times New Roman" pitchFamily="18" charset="0"/>
              </a:rPr>
              <a:t>5-6 о5о </a:t>
            </a:r>
            <a:r>
              <a:rPr lang="ru-RU" sz="2500" dirty="0" err="1">
                <a:solidFill>
                  <a:schemeClr val="accent3">
                    <a:lumMod val="50000"/>
                  </a:schemeClr>
                </a:solidFill>
                <a:latin typeface="Times New Roman" pitchFamily="18" charset="0"/>
                <a:cs typeface="Times New Roman" pitchFamily="18" charset="0"/>
              </a:rPr>
              <a:t>оонньуур</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Темаларынан</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суьуехтээх</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тыллар</a:t>
            </a:r>
            <a:r>
              <a:rPr lang="ru-RU" sz="2500" dirty="0">
                <a:solidFill>
                  <a:schemeClr val="accent3">
                    <a:lumMod val="50000"/>
                  </a:schemeClr>
                </a:solidFill>
                <a:latin typeface="Times New Roman" pitchFamily="18" charset="0"/>
                <a:cs typeface="Times New Roman" pitchFamily="18" charset="0"/>
              </a:rPr>
              <a:t> ячейка5а </a:t>
            </a:r>
            <a:r>
              <a:rPr lang="ru-RU" sz="2500" dirty="0" err="1">
                <a:solidFill>
                  <a:schemeClr val="accent3">
                    <a:lumMod val="50000"/>
                  </a:schemeClr>
                </a:solidFill>
                <a:latin typeface="Times New Roman" pitchFamily="18" charset="0"/>
                <a:cs typeface="Times New Roman" pitchFamily="18" charset="0"/>
              </a:rPr>
              <a:t>угулла</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сылдьаллар</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Ону</a:t>
            </a:r>
            <a:r>
              <a:rPr lang="ru-RU" sz="2500" dirty="0">
                <a:solidFill>
                  <a:schemeClr val="accent3">
                    <a:lumMod val="50000"/>
                  </a:schemeClr>
                </a:solidFill>
                <a:latin typeface="Times New Roman" pitchFamily="18" charset="0"/>
                <a:cs typeface="Times New Roman" pitchFamily="18" charset="0"/>
              </a:rPr>
              <a:t> о5олор </a:t>
            </a:r>
            <a:r>
              <a:rPr lang="ru-RU" sz="2500" dirty="0" err="1">
                <a:solidFill>
                  <a:schemeClr val="accent3">
                    <a:lumMod val="50000"/>
                  </a:schemeClr>
                </a:solidFill>
                <a:latin typeface="Times New Roman" pitchFamily="18" charset="0"/>
                <a:cs typeface="Times New Roman" pitchFamily="18" charset="0"/>
              </a:rPr>
              <a:t>бэйэлэрэ</a:t>
            </a:r>
            <a:r>
              <a:rPr lang="ru-RU" sz="2500" dirty="0">
                <a:solidFill>
                  <a:schemeClr val="accent3">
                    <a:lumMod val="50000"/>
                  </a:schemeClr>
                </a:solidFill>
                <a:latin typeface="Times New Roman" pitchFamily="18" charset="0"/>
                <a:cs typeface="Times New Roman" pitchFamily="18" charset="0"/>
              </a:rPr>
              <a:t> ба5аларынан </a:t>
            </a:r>
            <a:r>
              <a:rPr lang="ru-RU" sz="2500" dirty="0" err="1">
                <a:solidFill>
                  <a:schemeClr val="accent3">
                    <a:lumMod val="50000"/>
                  </a:schemeClr>
                </a:solidFill>
                <a:latin typeface="Times New Roman" pitchFamily="18" charset="0"/>
                <a:cs typeface="Times New Roman" pitchFamily="18" charset="0"/>
              </a:rPr>
              <a:t>темаларын</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талаллар</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Суьуехтэр</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кирпииччэлэргэ</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сурулла</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сылдьаллар</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Бастакы</a:t>
            </a:r>
            <a:r>
              <a:rPr lang="ru-RU" sz="2500" dirty="0">
                <a:solidFill>
                  <a:schemeClr val="accent3">
                    <a:lumMod val="50000"/>
                  </a:schemeClr>
                </a:solidFill>
                <a:latin typeface="Times New Roman" pitchFamily="18" charset="0"/>
                <a:cs typeface="Times New Roman" pitchFamily="18" charset="0"/>
              </a:rPr>
              <a:t> о5о </a:t>
            </a:r>
            <a:r>
              <a:rPr lang="ru-RU" sz="2500" dirty="0" err="1">
                <a:solidFill>
                  <a:schemeClr val="accent3">
                    <a:lumMod val="50000"/>
                  </a:schemeClr>
                </a:solidFill>
                <a:latin typeface="Times New Roman" pitchFamily="18" charset="0"/>
                <a:cs typeface="Times New Roman" pitchFamily="18" charset="0"/>
              </a:rPr>
              <a:t>биир</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суьуехтээх</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кирпииччэни</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ылар</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уонна</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лабирин</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суолугар</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анньар</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Атын</a:t>
            </a:r>
            <a:r>
              <a:rPr lang="ru-RU" sz="2500" dirty="0">
                <a:solidFill>
                  <a:schemeClr val="accent3">
                    <a:lumMod val="50000"/>
                  </a:schemeClr>
                </a:solidFill>
                <a:latin typeface="Times New Roman" pitchFamily="18" charset="0"/>
                <a:cs typeface="Times New Roman" pitchFamily="18" charset="0"/>
              </a:rPr>
              <a:t> о5олор </a:t>
            </a:r>
            <a:r>
              <a:rPr lang="ru-RU" sz="2500" dirty="0" err="1">
                <a:solidFill>
                  <a:schemeClr val="accent3">
                    <a:lumMod val="50000"/>
                  </a:schemeClr>
                </a:solidFill>
                <a:latin typeface="Times New Roman" pitchFamily="18" charset="0"/>
                <a:cs typeface="Times New Roman" pitchFamily="18" charset="0"/>
              </a:rPr>
              <a:t>ол</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суьуехтэн</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ханнык</a:t>
            </a:r>
            <a:r>
              <a:rPr lang="ru-RU" sz="2500" dirty="0">
                <a:solidFill>
                  <a:schemeClr val="accent3">
                    <a:lumMod val="50000"/>
                  </a:schemeClr>
                </a:solidFill>
                <a:latin typeface="Times New Roman" pitchFamily="18" charset="0"/>
                <a:cs typeface="Times New Roman" pitchFamily="18" charset="0"/>
              </a:rPr>
              <a:t> тыл </a:t>
            </a:r>
            <a:r>
              <a:rPr lang="ru-RU" sz="2500" dirty="0" err="1">
                <a:solidFill>
                  <a:schemeClr val="accent3">
                    <a:lumMod val="50000"/>
                  </a:schemeClr>
                </a:solidFill>
                <a:latin typeface="Times New Roman" pitchFamily="18" charset="0"/>
                <a:cs typeface="Times New Roman" pitchFamily="18" charset="0"/>
              </a:rPr>
              <a:t>тахсарын</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кемелеен</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быьаара</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охсоллор</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уонна</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ханнык</a:t>
            </a:r>
            <a:r>
              <a:rPr lang="ru-RU" sz="2500" dirty="0">
                <a:solidFill>
                  <a:schemeClr val="accent3">
                    <a:lumMod val="50000"/>
                  </a:schemeClr>
                </a:solidFill>
                <a:latin typeface="Times New Roman" pitchFamily="18" charset="0"/>
                <a:cs typeface="Times New Roman" pitchFamily="18" charset="0"/>
              </a:rPr>
              <a:t> о5о5о </a:t>
            </a:r>
            <a:r>
              <a:rPr lang="ru-RU" sz="2500" dirty="0" err="1">
                <a:solidFill>
                  <a:schemeClr val="accent3">
                    <a:lumMod val="50000"/>
                  </a:schemeClr>
                </a:solidFill>
                <a:latin typeface="Times New Roman" pitchFamily="18" charset="0"/>
                <a:cs typeface="Times New Roman" pitchFamily="18" charset="0"/>
              </a:rPr>
              <a:t>ол</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суьуех</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баар</a:t>
            </a:r>
            <a:r>
              <a:rPr lang="ru-RU" sz="2500" dirty="0">
                <a:solidFill>
                  <a:schemeClr val="accent3">
                    <a:lumMod val="50000"/>
                  </a:schemeClr>
                </a:solidFill>
                <a:latin typeface="Times New Roman" pitchFamily="18" charset="0"/>
                <a:cs typeface="Times New Roman" pitchFamily="18" charset="0"/>
              </a:rPr>
              <a:t> да </a:t>
            </a:r>
            <a:r>
              <a:rPr lang="ru-RU" sz="2500" dirty="0" err="1">
                <a:solidFill>
                  <a:schemeClr val="accent3">
                    <a:lumMod val="50000"/>
                  </a:schemeClr>
                </a:solidFill>
                <a:latin typeface="Times New Roman" pitchFamily="18" charset="0"/>
                <a:cs typeface="Times New Roman" pitchFamily="18" charset="0"/>
              </a:rPr>
              <a:t>ол</a:t>
            </a:r>
            <a:r>
              <a:rPr lang="ru-RU" sz="2500" dirty="0">
                <a:solidFill>
                  <a:schemeClr val="accent3">
                    <a:lumMod val="50000"/>
                  </a:schemeClr>
                </a:solidFill>
                <a:latin typeface="Times New Roman" pitchFamily="18" charset="0"/>
                <a:cs typeface="Times New Roman" pitchFamily="18" charset="0"/>
              </a:rPr>
              <a:t> о5о </a:t>
            </a:r>
            <a:r>
              <a:rPr lang="ru-RU" sz="2500" dirty="0" err="1">
                <a:solidFill>
                  <a:schemeClr val="accent3">
                    <a:lumMod val="50000"/>
                  </a:schemeClr>
                </a:solidFill>
                <a:latin typeface="Times New Roman" pitchFamily="18" charset="0"/>
                <a:cs typeface="Times New Roman" pitchFamily="18" charset="0"/>
              </a:rPr>
              <a:t>бастакы</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суьуеххэ</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сыьыары</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уурар</a:t>
            </a:r>
            <a:r>
              <a:rPr lang="ru-RU" sz="2500" dirty="0">
                <a:solidFill>
                  <a:schemeClr val="accent3">
                    <a:lumMod val="50000"/>
                  </a:schemeClr>
                </a:solidFill>
                <a:latin typeface="Times New Roman" pitchFamily="18" charset="0"/>
                <a:cs typeface="Times New Roman" pitchFamily="18" charset="0"/>
              </a:rPr>
              <a:t>. Ыарыр5аттахтарына </a:t>
            </a:r>
            <a:r>
              <a:rPr lang="ru-RU" sz="2500" dirty="0" err="1">
                <a:solidFill>
                  <a:schemeClr val="accent3">
                    <a:lumMod val="50000"/>
                  </a:schemeClr>
                </a:solidFill>
                <a:latin typeface="Times New Roman" pitchFamily="18" charset="0"/>
                <a:cs typeface="Times New Roman" pitchFamily="18" charset="0"/>
              </a:rPr>
              <a:t>иитээччи</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кемелеьер</a:t>
            </a:r>
            <a:r>
              <a:rPr lang="ru-RU" sz="2500" dirty="0">
                <a:solidFill>
                  <a:schemeClr val="accent3">
                    <a:lumMod val="50000"/>
                  </a:schemeClr>
                </a:solidFill>
                <a:latin typeface="Times New Roman" pitchFamily="18" charset="0"/>
                <a:cs typeface="Times New Roman" pitchFamily="18" charset="0"/>
              </a:rPr>
              <a:t>. Ким суьуе5э </a:t>
            </a:r>
            <a:r>
              <a:rPr lang="ru-RU" sz="2500" dirty="0" err="1">
                <a:solidFill>
                  <a:schemeClr val="accent3">
                    <a:lumMod val="50000"/>
                  </a:schemeClr>
                </a:solidFill>
                <a:latin typeface="Times New Roman" pitchFamily="18" charset="0"/>
                <a:cs typeface="Times New Roman" pitchFamily="18" charset="0"/>
              </a:rPr>
              <a:t>эрдэ</a:t>
            </a:r>
            <a:r>
              <a:rPr lang="ru-RU" sz="2500" dirty="0">
                <a:solidFill>
                  <a:schemeClr val="accent3">
                    <a:lumMod val="50000"/>
                  </a:schemeClr>
                </a:solidFill>
                <a:latin typeface="Times New Roman" pitchFamily="18" charset="0"/>
                <a:cs typeface="Times New Roman" pitchFamily="18" charset="0"/>
              </a:rPr>
              <a:t> </a:t>
            </a:r>
            <a:r>
              <a:rPr lang="ru-RU" sz="2500" dirty="0" err="1">
                <a:solidFill>
                  <a:schemeClr val="accent3">
                    <a:lumMod val="50000"/>
                  </a:schemeClr>
                </a:solidFill>
                <a:latin typeface="Times New Roman" pitchFamily="18" charset="0"/>
                <a:cs typeface="Times New Roman" pitchFamily="18" charset="0"/>
              </a:rPr>
              <a:t>буппут</a:t>
            </a:r>
            <a:r>
              <a:rPr lang="ru-RU" sz="2500" dirty="0">
                <a:solidFill>
                  <a:schemeClr val="accent3">
                    <a:lumMod val="50000"/>
                  </a:schemeClr>
                </a:solidFill>
                <a:latin typeface="Times New Roman" pitchFamily="18" charset="0"/>
                <a:cs typeface="Times New Roman" pitchFamily="18" charset="0"/>
              </a:rPr>
              <a:t> о5о кыайылаа5ынан </a:t>
            </a:r>
            <a:r>
              <a:rPr lang="ru-RU" sz="2500" dirty="0" err="1">
                <a:solidFill>
                  <a:schemeClr val="accent3">
                    <a:lumMod val="50000"/>
                  </a:schemeClr>
                </a:solidFill>
                <a:latin typeface="Times New Roman" pitchFamily="18" charset="0"/>
                <a:cs typeface="Times New Roman" pitchFamily="18" charset="0"/>
              </a:rPr>
              <a:t>тахсар</a:t>
            </a:r>
            <a:r>
              <a:rPr lang="ru-RU" sz="2500" dirty="0">
                <a:solidFill>
                  <a:schemeClr val="accent3">
                    <a:lumMod val="50000"/>
                  </a:schemeClr>
                </a:solidFill>
                <a:latin typeface="Times New Roman" pitchFamily="18" charset="0"/>
                <a:cs typeface="Times New Roman" pitchFamily="18" charset="0"/>
              </a:rPr>
              <a:t>.</a:t>
            </a:r>
          </a:p>
          <a:p>
            <a:endParaRPr lang="ru-RU" sz="25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C:\Users\админ\Desktop\фото слоговая\IMG-20200129-WA0005.jpg"/>
          <p:cNvPicPr>
            <a:picLocks noGrp="1" noChangeAspect="1" noChangeArrowheads="1"/>
          </p:cNvPicPr>
          <p:nvPr>
            <p:ph idx="1"/>
          </p:nvPr>
        </p:nvPicPr>
        <p:blipFill>
          <a:blip r:embed="rId2" cstate="print"/>
          <a:srcRect l="7573" t="19724" r="26665" b="35728"/>
          <a:stretch>
            <a:fillRect/>
          </a:stretch>
        </p:blipFill>
        <p:spPr bwMode="auto">
          <a:xfrm>
            <a:off x="0" y="0"/>
            <a:ext cx="5010938" cy="4525963"/>
          </a:xfrm>
          <a:prstGeom prst="rect">
            <a:avLst/>
          </a:prstGeom>
          <a:ln>
            <a:noFill/>
          </a:ln>
          <a:effectLst>
            <a:softEdge rad="112500"/>
          </a:effectLst>
        </p:spPr>
      </p:pic>
      <p:pic>
        <p:nvPicPr>
          <p:cNvPr id="5" name="Picture 2" descr="C:\Users\админ\Desktop\фото менталь\IMG-20200129-WA0010.jpg"/>
          <p:cNvPicPr>
            <a:picLocks noChangeAspect="1" noChangeArrowheads="1"/>
          </p:cNvPicPr>
          <p:nvPr/>
        </p:nvPicPr>
        <p:blipFill>
          <a:blip r:embed="rId3" cstate="print"/>
          <a:srcRect l="11753" t="21362" r="24607" b="37272"/>
          <a:stretch>
            <a:fillRect/>
          </a:stretch>
        </p:blipFill>
        <p:spPr bwMode="auto">
          <a:xfrm rot="5400000">
            <a:off x="4951918" y="2665919"/>
            <a:ext cx="4316220" cy="4067944"/>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870</Words>
  <Application>Microsoft Office PowerPoint</Application>
  <PresentationFormat>Экран (4:3)</PresentationFormat>
  <Paragraphs>72</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Times New Roman</vt:lpstr>
      <vt:lpstr>Wingdings</vt:lpstr>
      <vt:lpstr>Тема Office</vt:lpstr>
      <vt:lpstr>Оҕолорго тыл сүҺүѳҕүн тутулун оонньуу нѳӊүѳ билиhиннэрии    Эверстова Любовь Павловна Ноева Сахаяна Афанасьевна</vt:lpstr>
      <vt:lpstr>               Билиңңи сайдыылаах үйэђэ биһиги тылбытыгар-өспутугэр, быһыыбытыгар-майгыбытыгар нуучча, омук тыла өтөн киириитэ ордук диринээтэ. « Билигин үөрэхтээх саха сахалыы толкуйдаабат, нууччалыы халыыбынан толкуйдуура судургу буолла» диэн суруйаллар.  Билигин үөрэх сайдан, кинигэ, хаһыат дэлэйэн аныгы киһи кэпсэтэр халыыба кинигэ стилигэр чугаһаан, дьиҥ сахалыы кэпсэтии ураты бэлиэтэ иҥэн-сүтэн иһэр. О5олор кэпсэтиилэригэр саха тылын дэгэтэ, этигэн дьо5ура көстүбэт буолбута раатта.  Дьон икки тылы булкуйан саҥарар, суруйар  буолбута үгэскэ кубулуйда. Туох да диэн, хайдах да гынан билигин нуучча тылыттан күрүөлэнэр-быыһанар кыахпыт суох. Онон бэйэбит өйдөөн, нуучча тылын солуута суох туттары аҕыйатыахпытын, бэйэбит саҥабытын, сурукпутун-бичикпитин кэтэнэн көрүөхпүтүн сөп.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Улэм актуальноьа:    Билиңңи сайдыылаах үйэђэ биһиги тылбытыгар-өспутугэр, быһыыбытыгар-майгыбытыгар нуучча, омук тыла өтөн киириитэ ордук диринээтэ. « Билигин үөрэхтээх саха сахалыы толкуйдаабат, нууччалыы халыыбынан толкуйдуура судургу буолла» диэн суруйаллар.  Билигин үөрэх сайдан, кинигэ, хаһыат дэлэйэн аныгы киһи кэпсэтэр халыыба кинигэ стилигэр чугаһаан, дьиҥ сахалыы кэпсэтии ураты бэлиэтэ иҥэн-сүтэн иһэр. О5олор кэпсэтиилэригэр саха тылын дэгэтэ, этигэн дьо5ура көстүбэт буолбута раатта.  Дьон икки тылы булкуйан саҥарар, суруйар  буолбута үгэскэ кубулуйда.Туох да диэн, хайдах да гынан билигин нуучча тылыттан күрүөлэнэр-быыһанар кыахпыт суох. Онон бэйэбит өйдөөн, нуучча тылын солуута суох туттары аҕыйатыахпытын, бэйэбит саҥабытын, сурукпутун-бичикпитин кэтэнэн көрүөхпүтүн сөп.</dc:title>
  <dc:creator>админ</dc:creator>
  <cp:lastModifiedBy>1</cp:lastModifiedBy>
  <cp:revision>5</cp:revision>
  <dcterms:created xsi:type="dcterms:W3CDTF">2020-01-28T08:21:16Z</dcterms:created>
  <dcterms:modified xsi:type="dcterms:W3CDTF">2022-12-08T08:45:44Z</dcterms:modified>
</cp:coreProperties>
</file>