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46592-E6DE-9099-BBBD-FEAA28045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794EB1-535C-3BC3-8722-A689CB5DB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06DB3C-32D9-EBE2-66B3-DBA5D8E06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0892-CA14-4744-B88D-D6DAF56ADB8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5FA7B3-FF9F-98CB-BB73-059BF324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EE84C-5BD6-18A9-FA9E-DDFB98BD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3A6-B8F4-4225-8C90-9AC6225F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7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E9DAB-FEEB-E6E0-C7C4-E5439432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9B70DF-A166-F9ED-29C5-8741336C7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752FD-8493-76DF-BAEE-DD0B61B2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0892-CA14-4744-B88D-D6DAF56ADB8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861EA-E84C-FA18-20A1-10B0004A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3FC21-DC83-A263-19F0-27F252DE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3A6-B8F4-4225-8C90-9AC6225F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7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3AD471-813C-E5DA-72CC-9E5973B1B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19924D-3BBF-183C-60DE-5B3D3C718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E7D4F-6178-7D3F-1B27-EDC39C4A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0892-CA14-4744-B88D-D6DAF56ADB8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33A522-7CC7-70F8-EB87-3A3C3380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6947F-59DE-2D5B-FC95-63F5D7EE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3A6-B8F4-4225-8C90-9AC6225F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6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70276-DAF7-C13E-B960-1991CBCD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822E09-9ED1-1382-26E9-F615F642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A9F749-1156-5045-AA60-E30DE73D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0892-CA14-4744-B88D-D6DAF56ADB8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E53055-7D84-7B15-A377-8277079F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6062B-7EC5-ECFC-3641-BC8270EA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3A6-B8F4-4225-8C90-9AC6225F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4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400B0-24CF-0BFB-9DD0-22D2463C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4FDBF-DAEE-3A0E-DC42-814103B6D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3E88F8-3D94-D8AC-8098-5296A79C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0892-CA14-4744-B88D-D6DAF56ADB8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2E6BD8-22B6-48E8-974D-63ECFD62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1A678A-2FE3-5E33-6B3F-8B41D2D9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3A6-B8F4-4225-8C90-9AC6225F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3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61E73-7285-F8D5-790B-36F53F66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E1782-8F3F-4644-A434-6B5B2A068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C88552-097B-22C0-2760-2706FC6DC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E2F2F6-3223-E7C5-07E8-22D0D5CE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0892-CA14-4744-B88D-D6DAF56ADB8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667777-CC44-DCC2-D8F2-0ACED6FE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1A9DCB-6897-142E-461E-FB4740B5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3A6-B8F4-4225-8C90-9AC6225F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8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99C42-7185-4D56-D06B-FF2DC053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BB4A9D-2216-DFC7-BC76-40782F05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360470-C925-9EAB-6536-828D78F4E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A5A472-F67D-9ED3-C40C-1890A8F18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3922BA-20C3-F3D2-A317-AAFF7AC54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6E3F2-45A9-B03E-BD2B-2798D4C0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0892-CA14-4744-B88D-D6DAF56ADB8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41FA55-96E2-2D47-5DF7-0B10A652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50D91B-A5A8-126C-B16C-9781CBD1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3A6-B8F4-4225-8C90-9AC6225F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0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CCF16-BC8F-3807-2603-2A5081E4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5068C2-B70E-D1C7-5633-0A439669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0892-CA14-4744-B88D-D6DAF56ADB8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59E525-505A-5BD4-7736-DFAB2CAE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2A5119-A804-44F0-5453-CF6CF39A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3A6-B8F4-4225-8C90-9AC6225F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5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D7F528-26CB-8B82-3A9E-60510A4B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0892-CA14-4744-B88D-D6DAF56ADB8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5DAD19-9280-6A4A-AE72-AAAFCBE4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227006-F276-551A-3EA7-C3A20699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3A6-B8F4-4225-8C90-9AC6225F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4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2F2B1-6F4B-09E8-3A9B-310BF450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64ADA0-A858-CA1C-7D7A-A2ED44CD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8B34D-87FE-ED78-6D41-C666BF6E6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02FB84-AE24-DDC9-2ADB-1C2C8943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0892-CA14-4744-B88D-D6DAF56ADB8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C886FA-EE8C-F70F-D8AD-CF2542A4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CE7520-A023-5716-2171-3322E9E0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3A6-B8F4-4225-8C90-9AC6225F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6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0C54A-CEDE-A78D-B6D3-E1C7413D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5532A8-6B14-422B-269F-5CC690B81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A071A6-F453-0001-78B9-7611E9458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0D2039-9497-6246-8678-5235864D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0892-CA14-4744-B88D-D6DAF56ADB8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3027CC-00A9-4276-5400-E1D6C76E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8B8E56-FF2E-4C69-DCD3-B614ACB3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C3A6-B8F4-4225-8C90-9AC6225F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8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2301B-4FDD-93B2-C305-8A7F03B1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0C3FC3-CF5C-1220-8FA1-186EF7082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46DA41-23C8-5387-A42E-2505F5C6F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00892-CA14-4744-B88D-D6DAF56ADB8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ACA1F-DFC0-2A92-25A7-CF1E79ABE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F6150-4D95-4BF0-8DE3-426A5DD0F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C3A6-B8F4-4225-8C90-9AC6225F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9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E8A1A0-8C03-A4B7-EEF3-F34C09A15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" t="3723" r="3549" b="2961"/>
          <a:stretch/>
        </p:blipFill>
        <p:spPr>
          <a:xfrm>
            <a:off x="-33051" y="-86059"/>
            <a:ext cx="9265186" cy="6944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9BCDD-3EDB-9604-8845-216218DCC2DE}"/>
              </a:ext>
            </a:extLst>
          </p:cNvPr>
          <p:cNvSpPr txBox="1"/>
          <p:nvPr/>
        </p:nvSpPr>
        <p:spPr>
          <a:xfrm>
            <a:off x="1091565" y="1638776"/>
            <a:ext cx="69608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«Значение 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LEGO </a:t>
            </a:r>
            <a:r>
              <a:rPr lang="ru-RU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конструирования </a:t>
            </a:r>
          </a:p>
          <a:p>
            <a:pPr algn="ctr"/>
            <a:r>
              <a:rPr lang="ru-RU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для развития детей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дошкольного возраста»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88E0A-C1F5-E823-AB61-84D1058F92EA}"/>
              </a:ext>
            </a:extLst>
          </p:cNvPr>
          <p:cNvSpPr txBox="1"/>
          <p:nvPr/>
        </p:nvSpPr>
        <p:spPr>
          <a:xfrm>
            <a:off x="5886450" y="5202495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Выполнила:</a:t>
            </a:r>
          </a:p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Пономарева И.С.</a:t>
            </a:r>
          </a:p>
        </p:txBody>
      </p:sp>
    </p:spTree>
    <p:extLst>
      <p:ext uri="{BB962C8B-B14F-4D97-AF65-F5344CB8AC3E}">
        <p14:creationId xmlns:p14="http://schemas.microsoft.com/office/powerpoint/2010/main" val="305791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55A61E-B131-7D84-E52C-BEDE3862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"/>
            <a:ext cx="9144000" cy="6856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05F33D-181F-94AE-3425-306C5906EDBA}"/>
              </a:ext>
            </a:extLst>
          </p:cNvPr>
          <p:cNvSpPr txBox="1"/>
          <p:nvPr/>
        </p:nvSpPr>
        <p:spPr>
          <a:xfrm>
            <a:off x="845820" y="857250"/>
            <a:ext cx="7452360" cy="1709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	«LEGO» 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(в переводе с датского)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означает увлекательная игра. Наборы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«LEGO»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имеют детали различных форм и размеров, что позволяет с легкостью их различать и создавать тематические композиции, развивать зрительное восприятие.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D008D-B687-B01C-84F0-218416992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60" y="3220369"/>
            <a:ext cx="1828800" cy="1828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B8F5F3-FF2D-515C-64D1-0D50CDE52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505" y="3168728"/>
            <a:ext cx="1828800" cy="1828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09241A-6861-9F25-3B15-F49510934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252" y="316872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2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00B0AF-CDBC-96AC-7BD6-868719A2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"/>
            <a:ext cx="9144000" cy="6856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6E2E36-ED1C-FC32-7EE5-02777030BDC2}"/>
              </a:ext>
            </a:extLst>
          </p:cNvPr>
          <p:cNvSpPr txBox="1"/>
          <p:nvPr/>
        </p:nvSpPr>
        <p:spPr>
          <a:xfrm>
            <a:off x="902970" y="731520"/>
            <a:ext cx="7440930" cy="212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С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помощью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игры конструктором 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«LEGO»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дети не только учатся, но и расслабляются. Использование пособий 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«LEGO»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это новый тип обучения с чрезвычайно эффективными социализирующими методами воздействия: как правило, дети работают в группе 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(обсуждается и учитывается мнение каждого ребенка)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FC9A38-0EEC-E275-487A-B0A9BE00C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" y="2846923"/>
            <a:ext cx="6080760" cy="32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D5D04A-803F-AA1B-F958-41D752DC4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"/>
            <a:ext cx="9144000" cy="6856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AFF605-CB57-8678-F2EA-92CAD70E97B3}"/>
              </a:ext>
            </a:extLst>
          </p:cNvPr>
          <p:cNvSpPr txBox="1"/>
          <p:nvPr/>
        </p:nvSpPr>
        <p:spPr>
          <a:xfrm>
            <a:off x="914400" y="765810"/>
            <a:ext cx="756666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7210" indent="-537210" algn="just">
              <a:lnSpc>
                <a:spcPct val="150000"/>
              </a:lnSpc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Применение 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«LEGO»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способствует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810" indent="53721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Развитию у детей сенсорных представлений;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810" indent="53721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Развитию и совершенствованию высших психических функций;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810" indent="53721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Развитию мелкой;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537210" algn="just">
              <a:lnSpc>
                <a:spcPct val="150000"/>
              </a:lnSpc>
              <a:buFont typeface="+mj-lt"/>
              <a:buAutoNum type="arabicPeriod" startAt="4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Сплочению детского коллектива, формированию чувства симпатии       друг к другу;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537210" algn="just">
              <a:lnSpc>
                <a:spcPct val="150000"/>
              </a:lnSpc>
              <a:buFont typeface="+mj-lt"/>
              <a:buAutoNum type="arabicPeriod" startAt="4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Развитию речи.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09294E-C9A3-F877-1911-9E1462C58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596" y="3053595"/>
            <a:ext cx="5078532" cy="285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2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E00981-8A84-C3EE-DB5E-D7E64DF9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"/>
            <a:ext cx="9144000" cy="6856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C58038-C54A-C5AF-A686-0A9002E23FE3}"/>
              </a:ext>
            </a:extLst>
          </p:cNvPr>
          <p:cNvSpPr txBox="1"/>
          <p:nvPr/>
        </p:nvSpPr>
        <p:spPr>
          <a:xfrm>
            <a:off x="859316" y="727113"/>
            <a:ext cx="755757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1020" algn="just">
              <a:lnSpc>
                <a:spcPct val="150000"/>
              </a:lnSpc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1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LEGO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1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конструировании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предусматривается участие родителей, которые способны повлиять на развитие способностей детей и выявление их талантов.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378824-8AD8-FED6-4ACB-AC1F502CC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340" y="2200604"/>
            <a:ext cx="4471879" cy="36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9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EFE728-1094-A96B-81A0-B2B56D22D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"/>
            <a:ext cx="9144000" cy="68564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84D283-2364-6150-E0FE-6139D24E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40" y="2146638"/>
            <a:ext cx="5475543" cy="4055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92796F-5456-1013-D2BA-A6187E8446D3}"/>
              </a:ext>
            </a:extLst>
          </p:cNvPr>
          <p:cNvSpPr txBox="1"/>
          <p:nvPr/>
        </p:nvSpPr>
        <p:spPr>
          <a:xfrm>
            <a:off x="848300" y="842789"/>
            <a:ext cx="7458418" cy="212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Развитие способностей к конструированию активизирует мыслительные процессы ребёнка, рождает интерес к творческому решению поставленных задач, изобретательности и самостоятельности, инициативности, стремление к поиску нового и оригинального, а значит, способствует развитию одарённости.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19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39E816-1D0F-FC02-253E-4CC8ADAB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7A3C64-178F-0944-CE30-A51A775C9219}"/>
              </a:ext>
            </a:extLst>
          </p:cNvPr>
          <p:cNvSpPr txBox="1"/>
          <p:nvPr/>
        </p:nvSpPr>
        <p:spPr>
          <a:xfrm>
            <a:off x="815248" y="716096"/>
            <a:ext cx="7568588" cy="212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LEGO-конструирование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позволяет внедрять информационные технологии в образовательный процесс дошкольного учреждения, помогает дошкольникам овладевать элементами компьютерной грамотности, умениями и навыками работы с современными техническими средствами.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DD76F0-67B3-9499-6DBD-FF37D562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682" y="2875401"/>
            <a:ext cx="5599720" cy="326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8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371667-2CEE-D4BB-505C-829376FB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808F6E-72EB-09DE-9DD2-F6C97C2165B1}"/>
              </a:ext>
            </a:extLst>
          </p:cNvPr>
          <p:cNvSpPr/>
          <p:nvPr/>
        </p:nvSpPr>
        <p:spPr>
          <a:xfrm>
            <a:off x="1542360" y="3224728"/>
            <a:ext cx="6279616" cy="26881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СПАСИБО</a:t>
            </a:r>
            <a:b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 </a:t>
            </a:r>
            <a:b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ВНИМАНИЕ!!!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C7A469-0C4E-E33C-7E30-E209A74B1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093" y="945156"/>
            <a:ext cx="49434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22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Костя</dc:creator>
  <cp:lastModifiedBy>Костя</cp:lastModifiedBy>
  <cp:revision>1</cp:revision>
  <dcterms:created xsi:type="dcterms:W3CDTF">2023-10-18T11:50:24Z</dcterms:created>
  <dcterms:modified xsi:type="dcterms:W3CDTF">2023-10-18T12:47:14Z</dcterms:modified>
</cp:coreProperties>
</file>