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65" r:id="rId11"/>
    <p:sldId id="266" r:id="rId12"/>
    <p:sldId id="267" r:id="rId13"/>
    <p:sldId id="258" r:id="rId14"/>
    <p:sldId id="25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9166/134091466.b9/0_c7c64_90f1f554_S" TargetMode="External"/><Relationship Id="rId2" Type="http://schemas.openxmlformats.org/officeDocument/2006/relationships/hyperlink" Target="http://img-fotki.yandex.ru/get/9836/134091466.118/0_de01f_ff3757d5_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uul.borsatoweblog.nl/upload/291/291_vb3x4zsmgfz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6200000" flipH="1" flipV="1">
            <a:off x="2634038" y="366302"/>
            <a:ext cx="6572296" cy="61253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28926" y="214290"/>
            <a:ext cx="600079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Тест-тренажёр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по сказке А.С.Пушкина "Сказка о мёртвой царевне и о семи богатырях" создан для учащихся начальной школы, родителей, воспитателей, учителей, который можно использовать как на уроке, так и во внеурочной деятельности.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1 вариант: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При правильном ответе учащийся переходит к следующему заданию, если же допускает ошибку, карточка меняет цвет.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Times New Roman" pitchFamily="18" charset="0"/>
              </a:rPr>
              <a:t>2 вариант: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Times New Roman" pitchFamily="18" charset="0"/>
              </a:rPr>
              <a:t>Играть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mic Sans MS" pitchFamily="66" charset="0"/>
                <a:cs typeface="Times New Roman" pitchFamily="18" charset="0"/>
              </a:rPr>
              <a:t> могут две команды. Команда, допустившая ошибку, передаёт ход следующей команде. Выигрывает та команда, которая наберёт большее количество правильных ответов.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Как царица прознала 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про обман Чернавки?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25596" y="3590858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Зеркальце рассказало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125596" y="4590990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Царевна вернулась с богатырями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25596" y="5591122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Чернавка проговорилась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3136230" y="3590858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Сразили стрелой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Как царевна пала от козней царицы коварной?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36230" y="4590990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Ей поднесли отравленное яблочко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36230" y="5591122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Навели порчу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3125596" y="3569592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Поцеловал царевну, та и проснулась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Как </a:t>
            </a:r>
            <a:r>
              <a:rPr lang="ru-RU" sz="3600" dirty="0" err="1" smtClean="0">
                <a:solidFill>
                  <a:srgbClr val="002060"/>
                </a:solidFill>
                <a:latin typeface="Comic Sans MS" pitchFamily="66" charset="0"/>
              </a:rPr>
              <a:t>Елисей</a:t>
            </a:r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 царевну ото сна отвадил?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25596" y="5569856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Ударился о гроб хрустальный,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тот разбился и проснулась царевна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125596" y="4569724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Прочел наговор волшебный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img-fotki.yandex.ru/get/194588/107301928.122/0_d70fa_c8130605_ori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99583" y="571480"/>
            <a:ext cx="4317207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latin typeface="Comic Sans MS" pitchFamily="66" charset="0"/>
              </a:rPr>
              <a:t>Отлично!</a:t>
            </a:r>
            <a:endParaRPr lang="ru-RU" sz="7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Умножение 3">
            <a:hlinkClick r:id="" action="ppaction://hlinkshowjump?jump=endshow"/>
          </p:cNvPr>
          <p:cNvSpPr/>
          <p:nvPr/>
        </p:nvSpPr>
        <p:spPr>
          <a:xfrm>
            <a:off x="8429652" y="142852"/>
            <a:ext cx="540000" cy="540000"/>
          </a:xfrm>
          <a:prstGeom prst="mathMultiply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761" y="274638"/>
            <a:ext cx="5786478" cy="582594"/>
          </a:xfrm>
          <a:solidFill>
            <a:schemeClr val="bg1"/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Информационные источники</a:t>
            </a:r>
            <a:endParaRPr lang="ru-RU" sz="24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100013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Фон 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  <a:hlinkClick r:id="rId2"/>
              </a:rPr>
              <a:t>http://img-fotki.yandex.ru/get/9836/134091466.118/0_de01f_ff3757d5_S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r>
              <a:rPr lang="ru-RU" sz="1600" dirty="0" err="1" smtClean="0">
                <a:solidFill>
                  <a:srgbClr val="002060"/>
                </a:solidFill>
                <a:latin typeface="Comic Sans MS" pitchFamily="66" charset="0"/>
              </a:rPr>
              <a:t>Елисей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  <a:hlinkClick r:id="rId3"/>
              </a:rPr>
              <a:t>http://img-fotki.yandex.ru/get/9166/134091466.b9/0_c7c64_90f1f554_S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Ветер 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  <a:hlinkClick r:id="rId4"/>
              </a:rPr>
              <a:t>http://juul.borsatoweblog.nl/upload/291/291_vb3x4zsmgfz.gif</a:t>
            </a:r>
            <a:r>
              <a:rPr lang="ru-RU" sz="1600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022969" y="3929066"/>
            <a:ext cx="5857916" cy="1643074"/>
          </a:xfrm>
          <a:solidFill>
            <a:schemeClr val="bg1"/>
          </a:solidFill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А.С.Пушкина "Сказка о мёртвой царевне и о семи богатырях"</a:t>
            </a:r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22969" y="3500438"/>
            <a:ext cx="5857916" cy="50006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Тест-тренажёр по сказке </a:t>
            </a:r>
            <a:endParaRPr lang="ru-RU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237283" y="5072074"/>
            <a:ext cx="5500727" cy="428628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  <a:cs typeface="Segoe UI Light" panose="020B0502040204020203" pitchFamily="34" charset="0"/>
              </a:rPr>
              <a:t>Литературное чтение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Segoe UI Light" panose="020B05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15395" y="5929330"/>
            <a:ext cx="492922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omic Sans MS" pitchFamily="66" charset="0"/>
              </a:rPr>
              <a:t>Автор: </a:t>
            </a:r>
            <a:r>
              <a:rPr lang="ru-RU" sz="1200" b="1" dirty="0" smtClean="0">
                <a:solidFill>
                  <a:srgbClr val="002060"/>
                </a:solidFill>
                <a:latin typeface="Comic Sans MS" pitchFamily="66" charset="0"/>
              </a:rPr>
              <a:t>Крюкова Александра Алексеевна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Comic Sans MS" pitchFamily="66" charset="0"/>
              </a:rPr>
              <a:t>Учитель начальных классов </a:t>
            </a:r>
            <a:r>
              <a:rPr lang="ru-RU" sz="1200" b="1" dirty="0" err="1" smtClean="0">
                <a:solidFill>
                  <a:srgbClr val="002060"/>
                </a:solidFill>
                <a:latin typeface="Comic Sans MS" pitchFamily="66" charset="0"/>
              </a:rPr>
              <a:t>Нагорьевская</a:t>
            </a:r>
            <a:r>
              <a:rPr lang="ru-RU" sz="1200" b="1" smtClean="0">
                <a:solidFill>
                  <a:srgbClr val="002060"/>
                </a:solidFill>
                <a:latin typeface="Comic Sans MS" pitchFamily="66" charset="0"/>
              </a:rPr>
              <a:t> СШ</a:t>
            </a:r>
            <a:endParaRPr lang="ru-RU" sz="12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8201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Царь, вернувшись с </a:t>
            </a:r>
            <a:r>
              <a:rPr lang="ru-RU" sz="3600" dirty="0" err="1" smtClean="0">
                <a:solidFill>
                  <a:srgbClr val="002060"/>
                </a:solidFill>
                <a:latin typeface="Comic Sans MS" pitchFamily="66" charset="0"/>
              </a:rPr>
              <a:t>путь-дороги</a:t>
            </a:r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, застал: 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36230" y="3569592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Царицу на смертном одре и дочь свою новорожденную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136230" y="4569724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Пир на весь мир в честь своего возвращения 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36230" y="5569856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Царицу в добром здравии и их дитя 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3136230" y="3590858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Трое из ларца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Какой секрет был у новой супруги царя?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36230" y="4590990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Волшебное зеркальце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36230" y="5591122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Скатерть самобранка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3125596" y="3580225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Муж ее покинул, отправившись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 дальнюю дорогу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На что обозлилась новая царица?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25596" y="5580489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Дочь царева выросла краше царицы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125596" y="4580357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Зеркальце рассказало ей неправду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Как звали жениха молодой царевны?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25596" y="3569592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rgbClr val="002060"/>
                </a:solidFill>
                <a:latin typeface="Comic Sans MS" pitchFamily="66" charset="0"/>
              </a:rPr>
              <a:t>Елисей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125596" y="4569724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Владимир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25596" y="5569856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Енисей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3136230" y="3590858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Забрала у нее жениха и выслала его далеко-далеко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Как царица решила с царевной расправиться?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36230" y="4590990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Приказала увести ее в лес и бросить волкам на съедение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36230" y="5591122"/>
            <a:ext cx="5722050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Приказала бросить ее в темницу 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3125596" y="3580225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Царевна сбежала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Почему Чернавка не стала царевну губить?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25596" y="4580357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Пожалела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125596" y="5580489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Откупилась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/>
        </p:nvSpPr>
        <p:spPr>
          <a:xfrm>
            <a:off x="3125596" y="3580225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 землянке крестьянской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7568" y="357166"/>
            <a:ext cx="721523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Где царевна, поскитавшись 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latin typeface="Comic Sans MS" pitchFamily="66" charset="0"/>
              </a:rPr>
              <a:t>по лесу, нашла себе приют?</a:t>
            </a:r>
            <a:endParaRPr lang="ru-RU" sz="36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Блок-схема: альтернативный процесс 4">
            <a:hlinkClick r:id="" action="ppaction://hlinkshowjump?jump=nextslide"/>
          </p:cNvPr>
          <p:cNvSpPr/>
          <p:nvPr/>
        </p:nvSpPr>
        <p:spPr>
          <a:xfrm>
            <a:off x="3125596" y="5580489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 тереме семи богатырей 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125596" y="4580357"/>
            <a:ext cx="5732683" cy="71438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1003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 избушке колдуньи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328</Words>
  <PresentationFormat>Экран (4:3)</PresentationFormat>
  <Paragraphs>61</Paragraphs>
  <Slides>14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А.С.Пушкина "Сказка о мёртвой царевне и о семи богатырях"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Информационные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</dc:title>
  <dc:creator>Фокина Лидия Петровна</dc:creator>
  <cp:keywords>тест-тренажёр</cp:keywords>
  <cp:lastModifiedBy>xxx</cp:lastModifiedBy>
  <cp:revision>22</cp:revision>
  <dcterms:created xsi:type="dcterms:W3CDTF">2021-12-09T12:07:11Z</dcterms:created>
  <dcterms:modified xsi:type="dcterms:W3CDTF">2023-10-21T07:07:56Z</dcterms:modified>
</cp:coreProperties>
</file>