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44"/>
  </p:notesMasterIdLst>
  <p:sldIdLst>
    <p:sldId id="262" r:id="rId2"/>
    <p:sldId id="263" r:id="rId3"/>
    <p:sldId id="264" r:id="rId4"/>
    <p:sldId id="265" r:id="rId5"/>
    <p:sldId id="269" r:id="rId6"/>
    <p:sldId id="270" r:id="rId7"/>
    <p:sldId id="267" r:id="rId8"/>
    <p:sldId id="266" r:id="rId9"/>
    <p:sldId id="272" r:id="rId10"/>
    <p:sldId id="273" r:id="rId11"/>
    <p:sldId id="268" r:id="rId12"/>
    <p:sldId id="294" r:id="rId13"/>
    <p:sldId id="274" r:id="rId14"/>
    <p:sldId id="309" r:id="rId15"/>
    <p:sldId id="275" r:id="rId16"/>
    <p:sldId id="278" r:id="rId17"/>
    <p:sldId id="288" r:id="rId18"/>
    <p:sldId id="296" r:id="rId19"/>
    <p:sldId id="293" r:id="rId20"/>
    <p:sldId id="295" r:id="rId21"/>
    <p:sldId id="292" r:id="rId22"/>
    <p:sldId id="289" r:id="rId23"/>
    <p:sldId id="271" r:id="rId24"/>
    <p:sldId id="287" r:id="rId25"/>
    <p:sldId id="290" r:id="rId26"/>
    <p:sldId id="291" r:id="rId27"/>
    <p:sldId id="286" r:id="rId28"/>
    <p:sldId id="284" r:id="rId29"/>
    <p:sldId id="310" r:id="rId30"/>
    <p:sldId id="303" r:id="rId31"/>
    <p:sldId id="300" r:id="rId32"/>
    <p:sldId id="308" r:id="rId33"/>
    <p:sldId id="261" r:id="rId34"/>
    <p:sldId id="259" r:id="rId35"/>
    <p:sldId id="276" r:id="rId36"/>
    <p:sldId id="280" r:id="rId37"/>
    <p:sldId id="277" r:id="rId38"/>
    <p:sldId id="279" r:id="rId39"/>
    <p:sldId id="282" r:id="rId40"/>
    <p:sldId id="297" r:id="rId41"/>
    <p:sldId id="283" r:id="rId42"/>
    <p:sldId id="281" r:id="rId4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12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FD5E08-F991-46D3-A1B1-F3096A7F99F6}" type="doc">
      <dgm:prSet loTypeId="urn:microsoft.com/office/officeart/2005/8/layout/process4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198ABFD8-8A28-407F-8AF1-08D4C03B3184}">
      <dgm:prSet phldrT="[Текст]"/>
      <dgm:spPr/>
      <dgm:t>
        <a:bodyPr/>
        <a:lstStyle/>
        <a:p>
          <a:r>
            <a:rPr lang="ru-RU" dirty="0"/>
            <a:t>Основная образовательная программа основного общего образования</a:t>
          </a:r>
        </a:p>
      </dgm:t>
    </dgm:pt>
    <dgm:pt modelId="{C54D7780-AF67-48B7-89E4-C6B54B2D228D}" type="parTrans" cxnId="{800AD0A9-D9FF-4234-AF02-C36BF0568096}">
      <dgm:prSet/>
      <dgm:spPr/>
      <dgm:t>
        <a:bodyPr/>
        <a:lstStyle/>
        <a:p>
          <a:endParaRPr lang="ru-RU"/>
        </a:p>
      </dgm:t>
    </dgm:pt>
    <dgm:pt modelId="{0FC790A9-046B-49F9-A12C-DF653A2D88D8}" type="sibTrans" cxnId="{800AD0A9-D9FF-4234-AF02-C36BF0568096}">
      <dgm:prSet/>
      <dgm:spPr/>
      <dgm:t>
        <a:bodyPr/>
        <a:lstStyle/>
        <a:p>
          <a:endParaRPr lang="ru-RU"/>
        </a:p>
      </dgm:t>
    </dgm:pt>
    <dgm:pt modelId="{1F21282A-D68C-458E-A927-214DFDBF940B}">
      <dgm:prSet phldrT="[Текст]"/>
      <dgm:spPr/>
      <dgm:t>
        <a:bodyPr/>
        <a:lstStyle/>
        <a:p>
          <a:r>
            <a:rPr lang="ru-RU" dirty="0"/>
            <a:t>Программа развития универсальных учебных действий</a:t>
          </a:r>
        </a:p>
      </dgm:t>
    </dgm:pt>
    <dgm:pt modelId="{392E5779-718D-4434-8FE3-CEDA9E9E8F22}" type="parTrans" cxnId="{C0C89389-B3E7-4C4B-B18E-6E406E06E818}">
      <dgm:prSet/>
      <dgm:spPr/>
      <dgm:t>
        <a:bodyPr/>
        <a:lstStyle/>
        <a:p>
          <a:endParaRPr lang="ru-RU"/>
        </a:p>
      </dgm:t>
    </dgm:pt>
    <dgm:pt modelId="{6FDC9DE7-5711-4CE6-A50F-B1DEB6327B38}" type="sibTrans" cxnId="{C0C89389-B3E7-4C4B-B18E-6E406E06E818}">
      <dgm:prSet/>
      <dgm:spPr/>
      <dgm:t>
        <a:bodyPr/>
        <a:lstStyle/>
        <a:p>
          <a:endParaRPr lang="ru-RU"/>
        </a:p>
      </dgm:t>
    </dgm:pt>
    <dgm:pt modelId="{106EC2CE-09C9-4332-A31B-5B3885D57D73}">
      <dgm:prSet phldrT="[Текст]"/>
      <dgm:spPr/>
      <dgm:t>
        <a:bodyPr/>
        <a:lstStyle/>
        <a:p>
          <a:r>
            <a:rPr lang="ru-RU" dirty="0"/>
            <a:t>ЦЕЛЬ: формирование у обучающихся основ культуры исследовательской и проектной деятельности и навыков разработки, реализации и общественной презентации обучающимися результатов исследования, предметного или межпредметного учебного проекта, направленного на решение научной, личностно и (или) социально  значимой проблемы; формирование навыков участия в различных формах организации учебно-исследовательской и проектной деятельности  </a:t>
          </a:r>
        </a:p>
      </dgm:t>
    </dgm:pt>
    <dgm:pt modelId="{C8D91AAF-7D5B-4BD7-AB08-F84893F28774}" type="parTrans" cxnId="{149CF84F-740D-40AA-A80C-15D01031A0AF}">
      <dgm:prSet/>
      <dgm:spPr/>
      <dgm:t>
        <a:bodyPr/>
        <a:lstStyle/>
        <a:p>
          <a:endParaRPr lang="ru-RU"/>
        </a:p>
      </dgm:t>
    </dgm:pt>
    <dgm:pt modelId="{BA1B8FC1-0523-49E1-9FD5-B2BEF686EA3A}" type="sibTrans" cxnId="{149CF84F-740D-40AA-A80C-15D01031A0AF}">
      <dgm:prSet/>
      <dgm:spPr/>
      <dgm:t>
        <a:bodyPr/>
        <a:lstStyle/>
        <a:p>
          <a:endParaRPr lang="ru-RU"/>
        </a:p>
      </dgm:t>
    </dgm:pt>
    <dgm:pt modelId="{B6E3637B-65EB-408F-9C8C-F65F8CA976A3}">
      <dgm:prSet phldrT="[Текст]"/>
      <dgm:spPr/>
      <dgm:t>
        <a:bodyPr/>
        <a:lstStyle/>
        <a:p>
          <a:r>
            <a:rPr lang="ru-RU" dirty="0"/>
            <a:t>ЛИЧНОСТНЫЙ РЕЗУЛЬТАТ: формирование коммуникативной компетентности в общении и сотрудничестве со сверстниками, детьми старшего и младшего возраста, взрослыми в процессе образовательной, общественно полезной, учебно-исследовательской, творческой и других видов деятельности</a:t>
          </a:r>
        </a:p>
      </dgm:t>
    </dgm:pt>
    <dgm:pt modelId="{BC2CBC07-5F84-4F53-8D44-AEF12B434A24}" type="parTrans" cxnId="{12E17F94-C729-42EF-A4A0-CBF317F30238}">
      <dgm:prSet/>
      <dgm:spPr/>
      <dgm:t>
        <a:bodyPr/>
        <a:lstStyle/>
        <a:p>
          <a:endParaRPr lang="ru-RU"/>
        </a:p>
      </dgm:t>
    </dgm:pt>
    <dgm:pt modelId="{B505D85A-B5AE-4419-ADC5-5CC251C32D08}" type="sibTrans" cxnId="{12E17F94-C729-42EF-A4A0-CBF317F30238}">
      <dgm:prSet/>
      <dgm:spPr/>
      <dgm:t>
        <a:bodyPr/>
        <a:lstStyle/>
        <a:p>
          <a:endParaRPr lang="ru-RU"/>
        </a:p>
      </dgm:t>
    </dgm:pt>
    <dgm:pt modelId="{81CBD864-269D-4F43-AF9A-64473B7E0D73}" type="pres">
      <dgm:prSet presAssocID="{1EFD5E08-F991-46D3-A1B1-F3096A7F99F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BC2360-23CB-4DEF-AE22-2CF249BDCF98}" type="pres">
      <dgm:prSet presAssocID="{1F21282A-D68C-458E-A927-214DFDBF940B}" presName="boxAndChildren" presStyleCnt="0"/>
      <dgm:spPr/>
    </dgm:pt>
    <dgm:pt modelId="{C8D7334E-D93D-4D1E-83F6-227C5C856FAA}" type="pres">
      <dgm:prSet presAssocID="{1F21282A-D68C-458E-A927-214DFDBF940B}" presName="parentTextBox" presStyleLbl="node1" presStyleIdx="0" presStyleCnt="2"/>
      <dgm:spPr/>
      <dgm:t>
        <a:bodyPr/>
        <a:lstStyle/>
        <a:p>
          <a:endParaRPr lang="ru-RU"/>
        </a:p>
      </dgm:t>
    </dgm:pt>
    <dgm:pt modelId="{66BD35BC-0452-459F-B09B-3FB49225140B}" type="pres">
      <dgm:prSet presAssocID="{1F21282A-D68C-458E-A927-214DFDBF940B}" presName="entireBox" presStyleLbl="node1" presStyleIdx="0" presStyleCnt="2" custLinFactNeighborX="0" custLinFactNeighborY="114"/>
      <dgm:spPr/>
      <dgm:t>
        <a:bodyPr/>
        <a:lstStyle/>
        <a:p>
          <a:endParaRPr lang="ru-RU"/>
        </a:p>
      </dgm:t>
    </dgm:pt>
    <dgm:pt modelId="{6D56F011-380E-4B0C-BF27-0719BD799378}" type="pres">
      <dgm:prSet presAssocID="{1F21282A-D68C-458E-A927-214DFDBF940B}" presName="descendantBox" presStyleCnt="0"/>
      <dgm:spPr/>
    </dgm:pt>
    <dgm:pt modelId="{67BD7E72-CEFE-448F-A12D-C13520F1C572}" type="pres">
      <dgm:prSet presAssocID="{106EC2CE-09C9-4332-A31B-5B3885D57D73}" presName="childTextBox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2D60F4-1324-4B04-A3AD-7E0A8C0A8DE7}" type="pres">
      <dgm:prSet presAssocID="{0FC790A9-046B-49F9-A12C-DF653A2D88D8}" presName="sp" presStyleCnt="0"/>
      <dgm:spPr/>
    </dgm:pt>
    <dgm:pt modelId="{DD7366BB-AAB7-48F3-81CF-07F468D0EE58}" type="pres">
      <dgm:prSet presAssocID="{198ABFD8-8A28-407F-8AF1-08D4C03B3184}" presName="arrowAndChildren" presStyleCnt="0"/>
      <dgm:spPr/>
    </dgm:pt>
    <dgm:pt modelId="{482A251C-E465-4262-8E9F-F42C9D5EC382}" type="pres">
      <dgm:prSet presAssocID="{198ABFD8-8A28-407F-8AF1-08D4C03B3184}" presName="parentTextArrow" presStyleLbl="node1" presStyleIdx="0" presStyleCnt="2"/>
      <dgm:spPr/>
      <dgm:t>
        <a:bodyPr/>
        <a:lstStyle/>
        <a:p>
          <a:endParaRPr lang="ru-RU"/>
        </a:p>
      </dgm:t>
    </dgm:pt>
    <dgm:pt modelId="{B30D5432-D633-45B5-A47D-58AB7D868795}" type="pres">
      <dgm:prSet presAssocID="{198ABFD8-8A28-407F-8AF1-08D4C03B3184}" presName="arrow" presStyleLbl="node1" presStyleIdx="1" presStyleCnt="2" custLinFactNeighborX="-224"/>
      <dgm:spPr/>
      <dgm:t>
        <a:bodyPr/>
        <a:lstStyle/>
        <a:p>
          <a:endParaRPr lang="ru-RU"/>
        </a:p>
      </dgm:t>
    </dgm:pt>
    <dgm:pt modelId="{D216CA89-256C-4FF3-9698-27B9E12D2220}" type="pres">
      <dgm:prSet presAssocID="{198ABFD8-8A28-407F-8AF1-08D4C03B3184}" presName="descendantArrow" presStyleCnt="0"/>
      <dgm:spPr/>
    </dgm:pt>
    <dgm:pt modelId="{496644C4-164F-4AAF-8BD6-F85E22FE5E53}" type="pres">
      <dgm:prSet presAssocID="{B6E3637B-65EB-408F-9C8C-F65F8CA976A3}" presName="childTextArrow" presStyleLbl="fgAccFollowNode1" presStyleIdx="1" presStyleCnt="2" custScaleY="1104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9CF84F-740D-40AA-A80C-15D01031A0AF}" srcId="{1F21282A-D68C-458E-A927-214DFDBF940B}" destId="{106EC2CE-09C9-4332-A31B-5B3885D57D73}" srcOrd="0" destOrd="0" parTransId="{C8D91AAF-7D5B-4BD7-AB08-F84893F28774}" sibTransId="{BA1B8FC1-0523-49E1-9FD5-B2BEF686EA3A}"/>
    <dgm:cxn modelId="{12E17F94-C729-42EF-A4A0-CBF317F30238}" srcId="{198ABFD8-8A28-407F-8AF1-08D4C03B3184}" destId="{B6E3637B-65EB-408F-9C8C-F65F8CA976A3}" srcOrd="0" destOrd="0" parTransId="{BC2CBC07-5F84-4F53-8D44-AEF12B434A24}" sibTransId="{B505D85A-B5AE-4419-ADC5-5CC251C32D08}"/>
    <dgm:cxn modelId="{C0C89389-B3E7-4C4B-B18E-6E406E06E818}" srcId="{1EFD5E08-F991-46D3-A1B1-F3096A7F99F6}" destId="{1F21282A-D68C-458E-A927-214DFDBF940B}" srcOrd="1" destOrd="0" parTransId="{392E5779-718D-4434-8FE3-CEDA9E9E8F22}" sibTransId="{6FDC9DE7-5711-4CE6-A50F-B1DEB6327B38}"/>
    <dgm:cxn modelId="{2A5D734D-BECF-4C26-95FC-3B61DC3DC27D}" type="presOf" srcId="{106EC2CE-09C9-4332-A31B-5B3885D57D73}" destId="{67BD7E72-CEFE-448F-A12D-C13520F1C572}" srcOrd="0" destOrd="0" presId="urn:microsoft.com/office/officeart/2005/8/layout/process4"/>
    <dgm:cxn modelId="{800AD0A9-D9FF-4234-AF02-C36BF0568096}" srcId="{1EFD5E08-F991-46D3-A1B1-F3096A7F99F6}" destId="{198ABFD8-8A28-407F-8AF1-08D4C03B3184}" srcOrd="0" destOrd="0" parTransId="{C54D7780-AF67-48B7-89E4-C6B54B2D228D}" sibTransId="{0FC790A9-046B-49F9-A12C-DF653A2D88D8}"/>
    <dgm:cxn modelId="{94813465-6C22-43E5-9BF7-A06B3FCF3CE8}" type="presOf" srcId="{1EFD5E08-F991-46D3-A1B1-F3096A7F99F6}" destId="{81CBD864-269D-4F43-AF9A-64473B7E0D73}" srcOrd="0" destOrd="0" presId="urn:microsoft.com/office/officeart/2005/8/layout/process4"/>
    <dgm:cxn modelId="{9028A282-FA8F-4F09-B3D4-EFFAAFADA8A7}" type="presOf" srcId="{B6E3637B-65EB-408F-9C8C-F65F8CA976A3}" destId="{496644C4-164F-4AAF-8BD6-F85E22FE5E53}" srcOrd="0" destOrd="0" presId="urn:microsoft.com/office/officeart/2005/8/layout/process4"/>
    <dgm:cxn modelId="{19E77E6B-06BD-413E-A32E-DAAF9680039E}" type="presOf" srcId="{198ABFD8-8A28-407F-8AF1-08D4C03B3184}" destId="{B30D5432-D633-45B5-A47D-58AB7D868795}" srcOrd="1" destOrd="0" presId="urn:microsoft.com/office/officeart/2005/8/layout/process4"/>
    <dgm:cxn modelId="{7784B09D-D50A-4FEE-B0F5-0571C8807606}" type="presOf" srcId="{1F21282A-D68C-458E-A927-214DFDBF940B}" destId="{C8D7334E-D93D-4D1E-83F6-227C5C856FAA}" srcOrd="0" destOrd="0" presId="urn:microsoft.com/office/officeart/2005/8/layout/process4"/>
    <dgm:cxn modelId="{31AEE717-6D82-4532-95A9-CC4C8B28449C}" type="presOf" srcId="{1F21282A-D68C-458E-A927-214DFDBF940B}" destId="{66BD35BC-0452-459F-B09B-3FB49225140B}" srcOrd="1" destOrd="0" presId="urn:microsoft.com/office/officeart/2005/8/layout/process4"/>
    <dgm:cxn modelId="{73378BCA-7EE6-4EC6-8574-113132B442EC}" type="presOf" srcId="{198ABFD8-8A28-407F-8AF1-08D4C03B3184}" destId="{482A251C-E465-4262-8E9F-F42C9D5EC382}" srcOrd="0" destOrd="0" presId="urn:microsoft.com/office/officeart/2005/8/layout/process4"/>
    <dgm:cxn modelId="{DFCB6FE9-1377-41FF-8391-93C612AB9200}" type="presParOf" srcId="{81CBD864-269D-4F43-AF9A-64473B7E0D73}" destId="{D0BC2360-23CB-4DEF-AE22-2CF249BDCF98}" srcOrd="0" destOrd="0" presId="urn:microsoft.com/office/officeart/2005/8/layout/process4"/>
    <dgm:cxn modelId="{AC9BAA96-5AF5-407A-9A02-23FB3E41BFF0}" type="presParOf" srcId="{D0BC2360-23CB-4DEF-AE22-2CF249BDCF98}" destId="{C8D7334E-D93D-4D1E-83F6-227C5C856FAA}" srcOrd="0" destOrd="0" presId="urn:microsoft.com/office/officeart/2005/8/layout/process4"/>
    <dgm:cxn modelId="{5882758C-0F1F-4506-9547-98B5E591EDF1}" type="presParOf" srcId="{D0BC2360-23CB-4DEF-AE22-2CF249BDCF98}" destId="{66BD35BC-0452-459F-B09B-3FB49225140B}" srcOrd="1" destOrd="0" presId="urn:microsoft.com/office/officeart/2005/8/layout/process4"/>
    <dgm:cxn modelId="{C62937F1-5060-4E16-94AF-F368D4366822}" type="presParOf" srcId="{D0BC2360-23CB-4DEF-AE22-2CF249BDCF98}" destId="{6D56F011-380E-4B0C-BF27-0719BD799378}" srcOrd="2" destOrd="0" presId="urn:microsoft.com/office/officeart/2005/8/layout/process4"/>
    <dgm:cxn modelId="{F0B74ABD-71BB-46A5-89E8-FBB348999FCA}" type="presParOf" srcId="{6D56F011-380E-4B0C-BF27-0719BD799378}" destId="{67BD7E72-CEFE-448F-A12D-C13520F1C572}" srcOrd="0" destOrd="0" presId="urn:microsoft.com/office/officeart/2005/8/layout/process4"/>
    <dgm:cxn modelId="{4D4E85A8-5972-41A9-A627-9CFD9F934D01}" type="presParOf" srcId="{81CBD864-269D-4F43-AF9A-64473B7E0D73}" destId="{CD2D60F4-1324-4B04-A3AD-7E0A8C0A8DE7}" srcOrd="1" destOrd="0" presId="urn:microsoft.com/office/officeart/2005/8/layout/process4"/>
    <dgm:cxn modelId="{C4C2EA7D-FB43-4FAC-AD23-ADCB1EF78C6D}" type="presParOf" srcId="{81CBD864-269D-4F43-AF9A-64473B7E0D73}" destId="{DD7366BB-AAB7-48F3-81CF-07F468D0EE58}" srcOrd="2" destOrd="0" presId="urn:microsoft.com/office/officeart/2005/8/layout/process4"/>
    <dgm:cxn modelId="{4ABDCDCA-3512-44DD-8559-48F4E8E61C6B}" type="presParOf" srcId="{DD7366BB-AAB7-48F3-81CF-07F468D0EE58}" destId="{482A251C-E465-4262-8E9F-F42C9D5EC382}" srcOrd="0" destOrd="0" presId="urn:microsoft.com/office/officeart/2005/8/layout/process4"/>
    <dgm:cxn modelId="{AE4AA2E6-267A-492E-AA59-B82D3B8396DB}" type="presParOf" srcId="{DD7366BB-AAB7-48F3-81CF-07F468D0EE58}" destId="{B30D5432-D633-45B5-A47D-58AB7D868795}" srcOrd="1" destOrd="0" presId="urn:microsoft.com/office/officeart/2005/8/layout/process4"/>
    <dgm:cxn modelId="{15EDDC31-2CE7-47F0-AB90-6CEE64894EB9}" type="presParOf" srcId="{DD7366BB-AAB7-48F3-81CF-07F468D0EE58}" destId="{D216CA89-256C-4FF3-9698-27B9E12D2220}" srcOrd="2" destOrd="0" presId="urn:microsoft.com/office/officeart/2005/8/layout/process4"/>
    <dgm:cxn modelId="{370C1258-38DE-4E94-86F6-A0A7DF648C28}" type="presParOf" srcId="{D216CA89-256C-4FF3-9698-27B9E12D2220}" destId="{496644C4-164F-4AAF-8BD6-F85E22FE5E5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1117C2-FC5C-4296-B28E-CE8178E8E86F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FE176BAE-1E8F-4914-A98D-2D3E2E93B392}">
      <dgm:prSet phldrT="[Текст]" custT="1"/>
      <dgm:spPr/>
      <dgm:t>
        <a:bodyPr/>
        <a:lstStyle/>
        <a:p>
          <a:pPr algn="ctr"/>
          <a:r>
            <a:rPr lang="ru-RU" sz="2400" b="1" dirty="0" err="1"/>
            <a:t>Надпредметная</a:t>
          </a:r>
          <a:r>
            <a:rPr lang="ru-RU" sz="2400" b="1" dirty="0"/>
            <a:t> программа </a:t>
          </a:r>
        </a:p>
        <a:p>
          <a:pPr algn="ctr"/>
          <a:r>
            <a:rPr lang="ru-RU" sz="2400" b="1" dirty="0"/>
            <a:t>«Основы исследовательской культуры»</a:t>
          </a:r>
        </a:p>
      </dgm:t>
    </dgm:pt>
    <dgm:pt modelId="{B3990DD9-4EC0-430A-A76B-AA69DE413DA5}" type="parTrans" cxnId="{44A13448-A801-460B-BC53-38A07923EA9F}">
      <dgm:prSet/>
      <dgm:spPr/>
      <dgm:t>
        <a:bodyPr/>
        <a:lstStyle/>
        <a:p>
          <a:endParaRPr lang="ru-RU"/>
        </a:p>
      </dgm:t>
    </dgm:pt>
    <dgm:pt modelId="{A2A199AB-1A34-4A7F-B8F1-C94944434107}" type="sibTrans" cxnId="{44A13448-A801-460B-BC53-38A07923EA9F}">
      <dgm:prSet/>
      <dgm:spPr/>
      <dgm:t>
        <a:bodyPr/>
        <a:lstStyle/>
        <a:p>
          <a:endParaRPr lang="ru-RU"/>
        </a:p>
      </dgm:t>
    </dgm:pt>
    <dgm:pt modelId="{BD00A76D-A7EB-4D78-B548-0926541D9ED2}">
      <dgm:prSet phldrT="[Текст]"/>
      <dgm:spPr/>
      <dgm:t>
        <a:bodyPr/>
        <a:lstStyle/>
        <a:p>
          <a:r>
            <a:rPr lang="ru-RU" dirty="0"/>
            <a:t>Курс внеурочной деятельности </a:t>
          </a:r>
        </a:p>
        <a:p>
          <a:r>
            <a:rPr lang="ru-RU" dirty="0"/>
            <a:t>«Мы – исследователи»</a:t>
          </a:r>
        </a:p>
      </dgm:t>
    </dgm:pt>
    <dgm:pt modelId="{F7A27D0C-6118-4F65-B4B6-A4E8E584684D}" type="parTrans" cxnId="{B783AE56-1280-4958-8253-78C81BCDCEAA}">
      <dgm:prSet/>
      <dgm:spPr/>
      <dgm:t>
        <a:bodyPr/>
        <a:lstStyle/>
        <a:p>
          <a:endParaRPr lang="ru-RU"/>
        </a:p>
      </dgm:t>
    </dgm:pt>
    <dgm:pt modelId="{E665B1D2-4B5F-4C65-AEB4-B61388CDFE2D}" type="sibTrans" cxnId="{B783AE56-1280-4958-8253-78C81BCDCEAA}">
      <dgm:prSet/>
      <dgm:spPr/>
      <dgm:t>
        <a:bodyPr/>
        <a:lstStyle/>
        <a:p>
          <a:endParaRPr lang="ru-RU"/>
        </a:p>
      </dgm:t>
    </dgm:pt>
    <dgm:pt modelId="{D2DE126C-F908-4FC0-A5A3-E88D78D5143F}">
      <dgm:prSet phldrT="[Текст]"/>
      <dgm:spPr/>
      <dgm:t>
        <a:bodyPr/>
        <a:lstStyle/>
        <a:p>
          <a:r>
            <a:rPr lang="ru-RU" b="1" dirty="0"/>
            <a:t>Ключевое событие года </a:t>
          </a:r>
        </a:p>
        <a:p>
          <a:r>
            <a:rPr lang="ru-RU" b="1" dirty="0"/>
            <a:t>проект «Я – исследователь!»</a:t>
          </a:r>
        </a:p>
      </dgm:t>
    </dgm:pt>
    <dgm:pt modelId="{96AD4992-6200-401A-BD8C-671021494FF0}" type="parTrans" cxnId="{F8EAC216-6934-424A-A324-6E58BDBFC1CD}">
      <dgm:prSet/>
      <dgm:spPr/>
      <dgm:t>
        <a:bodyPr/>
        <a:lstStyle/>
        <a:p>
          <a:endParaRPr lang="ru-RU"/>
        </a:p>
      </dgm:t>
    </dgm:pt>
    <dgm:pt modelId="{23C15638-69A4-4BEC-911D-B2F75A0425AB}" type="sibTrans" cxnId="{F8EAC216-6934-424A-A324-6E58BDBFC1CD}">
      <dgm:prSet/>
      <dgm:spPr/>
      <dgm:t>
        <a:bodyPr/>
        <a:lstStyle/>
        <a:p>
          <a:endParaRPr lang="ru-RU"/>
        </a:p>
      </dgm:t>
    </dgm:pt>
    <dgm:pt modelId="{C28AF53D-8760-4F76-80F4-9AFD374007C3}">
      <dgm:prSet phldrT="[Текст]"/>
      <dgm:spPr/>
      <dgm:t>
        <a:bodyPr/>
        <a:lstStyle/>
        <a:p>
          <a:pPr algn="l"/>
          <a:r>
            <a:rPr lang="ru-RU" sz="1900" b="1" dirty="0"/>
            <a:t>Цель - формирование у учащихся 8-х классов исследовательской компетенции, предполагающей умение решать задачи исследовательского, творческого характера в учебной деятельности и в реальной жизни</a:t>
          </a:r>
          <a:endParaRPr lang="ru-RU" sz="1900" dirty="0"/>
        </a:p>
      </dgm:t>
    </dgm:pt>
    <dgm:pt modelId="{651405A0-A587-4493-B38E-2D95F03B4612}" type="parTrans" cxnId="{3E779D2F-FA2A-47A8-9140-4DBC6FD887A6}">
      <dgm:prSet/>
      <dgm:spPr/>
      <dgm:t>
        <a:bodyPr/>
        <a:lstStyle/>
        <a:p>
          <a:endParaRPr lang="ru-RU"/>
        </a:p>
      </dgm:t>
    </dgm:pt>
    <dgm:pt modelId="{4FD0512F-4E37-419D-8085-AB42A02DC851}" type="sibTrans" cxnId="{3E779D2F-FA2A-47A8-9140-4DBC6FD887A6}">
      <dgm:prSet/>
      <dgm:spPr/>
      <dgm:t>
        <a:bodyPr/>
        <a:lstStyle/>
        <a:p>
          <a:endParaRPr lang="ru-RU"/>
        </a:p>
      </dgm:t>
    </dgm:pt>
    <dgm:pt modelId="{70AD5407-56B1-472E-A06C-A52806F4B460}" type="pres">
      <dgm:prSet presAssocID="{181117C2-FC5C-4296-B28E-CE8178E8E86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6ABC8E2-B138-4566-A400-5A9FD4A5478E}" type="pres">
      <dgm:prSet presAssocID="{181117C2-FC5C-4296-B28E-CE8178E8E86F}" presName="dummyMaxCanvas" presStyleCnt="0">
        <dgm:presLayoutVars/>
      </dgm:prSet>
      <dgm:spPr/>
    </dgm:pt>
    <dgm:pt modelId="{F9606CEE-5253-4F1A-B152-91951C23A10F}" type="pres">
      <dgm:prSet presAssocID="{181117C2-FC5C-4296-B28E-CE8178E8E86F}" presName="ThreeNodes_1" presStyleLbl="node1" presStyleIdx="0" presStyleCnt="3" custScaleY="160432" custLinFactNeighborX="738" custLinFactNeighborY="173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C7F9EE-D60D-4B01-8E08-EF469C8DF35F}" type="pres">
      <dgm:prSet presAssocID="{181117C2-FC5C-4296-B28E-CE8178E8E86F}" presName="ThreeNodes_2" presStyleLbl="node1" presStyleIdx="1" presStyleCnt="3" custScaleY="78304" custLinFactNeighborX="646" custLinFactNeighborY="301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F1F52D-6CAE-4083-B840-B51950A835B1}" type="pres">
      <dgm:prSet presAssocID="{181117C2-FC5C-4296-B28E-CE8178E8E86F}" presName="ThreeNodes_3" presStyleLbl="node1" presStyleIdx="2" presStyleCnt="3" custScaleY="71447" custLinFactNeighborX="1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2DABD3-A202-44A0-A0A6-22733702D873}" type="pres">
      <dgm:prSet presAssocID="{181117C2-FC5C-4296-B28E-CE8178E8E86F}" presName="ThreeConn_1-2" presStyleLbl="fgAccFollowNode1" presStyleIdx="0" presStyleCnt="2" custLinFactNeighborY="604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EC94E6-FAC6-43B2-A7ED-ADF6473EA72E}" type="pres">
      <dgm:prSet presAssocID="{181117C2-FC5C-4296-B28E-CE8178E8E86F}" presName="ThreeConn_2-3" presStyleLbl="fgAccFollowNode1" presStyleIdx="1" presStyleCnt="2" custLinFactNeighborX="1279" custLinFactNeighborY="242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1B4F50-6E73-42C9-891D-F49F53FE36B2}" type="pres">
      <dgm:prSet presAssocID="{181117C2-FC5C-4296-B28E-CE8178E8E86F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AAA5C6-1478-4829-A878-0C371019BB23}" type="pres">
      <dgm:prSet presAssocID="{181117C2-FC5C-4296-B28E-CE8178E8E86F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748B30-D6A0-4578-A931-E8B479AF5F2D}" type="pres">
      <dgm:prSet presAssocID="{181117C2-FC5C-4296-B28E-CE8178E8E86F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818DE17-88BD-4278-A3E6-0BCB79B5055A}" type="presOf" srcId="{FE176BAE-1E8F-4914-A98D-2D3E2E93B392}" destId="{F9606CEE-5253-4F1A-B152-91951C23A10F}" srcOrd="0" destOrd="0" presId="urn:microsoft.com/office/officeart/2005/8/layout/vProcess5"/>
    <dgm:cxn modelId="{5A30D992-B733-40B9-8D87-1C9F1EE65EDE}" type="presOf" srcId="{D2DE126C-F908-4FC0-A5A3-E88D78D5143F}" destId="{20748B30-D6A0-4578-A931-E8B479AF5F2D}" srcOrd="1" destOrd="0" presId="urn:microsoft.com/office/officeart/2005/8/layout/vProcess5"/>
    <dgm:cxn modelId="{B783AE56-1280-4958-8253-78C81BCDCEAA}" srcId="{181117C2-FC5C-4296-B28E-CE8178E8E86F}" destId="{BD00A76D-A7EB-4D78-B548-0926541D9ED2}" srcOrd="1" destOrd="0" parTransId="{F7A27D0C-6118-4F65-B4B6-A4E8E584684D}" sibTransId="{E665B1D2-4B5F-4C65-AEB4-B61388CDFE2D}"/>
    <dgm:cxn modelId="{F1D8FF48-7FE3-4F3B-A774-299F07C3DA1D}" type="presOf" srcId="{FE176BAE-1E8F-4914-A98D-2D3E2E93B392}" destId="{E01B4F50-6E73-42C9-891D-F49F53FE36B2}" srcOrd="1" destOrd="0" presId="urn:microsoft.com/office/officeart/2005/8/layout/vProcess5"/>
    <dgm:cxn modelId="{F8EAC216-6934-424A-A324-6E58BDBFC1CD}" srcId="{181117C2-FC5C-4296-B28E-CE8178E8E86F}" destId="{D2DE126C-F908-4FC0-A5A3-E88D78D5143F}" srcOrd="2" destOrd="0" parTransId="{96AD4992-6200-401A-BD8C-671021494FF0}" sibTransId="{23C15638-69A4-4BEC-911D-B2F75A0425AB}"/>
    <dgm:cxn modelId="{C9A5A756-4821-4469-AE38-96A05ECD1126}" type="presOf" srcId="{A2A199AB-1A34-4A7F-B8F1-C94944434107}" destId="{DA2DABD3-A202-44A0-A0A6-22733702D873}" srcOrd="0" destOrd="0" presId="urn:microsoft.com/office/officeart/2005/8/layout/vProcess5"/>
    <dgm:cxn modelId="{5E961C5D-BA43-426F-8FA3-A9F22FCBFFF2}" type="presOf" srcId="{BD00A76D-A7EB-4D78-B548-0926541D9ED2}" destId="{84C7F9EE-D60D-4B01-8E08-EF469C8DF35F}" srcOrd="0" destOrd="0" presId="urn:microsoft.com/office/officeart/2005/8/layout/vProcess5"/>
    <dgm:cxn modelId="{3E779D2F-FA2A-47A8-9140-4DBC6FD887A6}" srcId="{FE176BAE-1E8F-4914-A98D-2D3E2E93B392}" destId="{C28AF53D-8760-4F76-80F4-9AFD374007C3}" srcOrd="0" destOrd="0" parTransId="{651405A0-A587-4493-B38E-2D95F03B4612}" sibTransId="{4FD0512F-4E37-419D-8085-AB42A02DC851}"/>
    <dgm:cxn modelId="{E6313078-E34C-4F8E-A2EA-E162A98374D8}" type="presOf" srcId="{181117C2-FC5C-4296-B28E-CE8178E8E86F}" destId="{70AD5407-56B1-472E-A06C-A52806F4B460}" srcOrd="0" destOrd="0" presId="urn:microsoft.com/office/officeart/2005/8/layout/vProcess5"/>
    <dgm:cxn modelId="{303DB68B-5AD5-4852-972D-9AFBE71BC5EB}" type="presOf" srcId="{C28AF53D-8760-4F76-80F4-9AFD374007C3}" destId="{E01B4F50-6E73-42C9-891D-F49F53FE36B2}" srcOrd="1" destOrd="1" presId="urn:microsoft.com/office/officeart/2005/8/layout/vProcess5"/>
    <dgm:cxn modelId="{44A13448-A801-460B-BC53-38A07923EA9F}" srcId="{181117C2-FC5C-4296-B28E-CE8178E8E86F}" destId="{FE176BAE-1E8F-4914-A98D-2D3E2E93B392}" srcOrd="0" destOrd="0" parTransId="{B3990DD9-4EC0-430A-A76B-AA69DE413DA5}" sibTransId="{A2A199AB-1A34-4A7F-B8F1-C94944434107}"/>
    <dgm:cxn modelId="{B1C4E659-9DF2-454B-B33B-29E08D1D1F7A}" type="presOf" srcId="{D2DE126C-F908-4FC0-A5A3-E88D78D5143F}" destId="{EDF1F52D-6CAE-4083-B840-B51950A835B1}" srcOrd="0" destOrd="0" presId="urn:microsoft.com/office/officeart/2005/8/layout/vProcess5"/>
    <dgm:cxn modelId="{36886B88-D934-4659-81D8-92F507E89B19}" type="presOf" srcId="{C28AF53D-8760-4F76-80F4-9AFD374007C3}" destId="{F9606CEE-5253-4F1A-B152-91951C23A10F}" srcOrd="0" destOrd="1" presId="urn:microsoft.com/office/officeart/2005/8/layout/vProcess5"/>
    <dgm:cxn modelId="{0863F5F1-CDF5-43F4-9C84-210BCA183152}" type="presOf" srcId="{E665B1D2-4B5F-4C65-AEB4-B61388CDFE2D}" destId="{99EC94E6-FAC6-43B2-A7ED-ADF6473EA72E}" srcOrd="0" destOrd="0" presId="urn:microsoft.com/office/officeart/2005/8/layout/vProcess5"/>
    <dgm:cxn modelId="{578C32C0-A82E-4635-9062-11664CCAF61D}" type="presOf" srcId="{BD00A76D-A7EB-4D78-B548-0926541D9ED2}" destId="{31AAA5C6-1478-4829-A878-0C371019BB23}" srcOrd="1" destOrd="0" presId="urn:microsoft.com/office/officeart/2005/8/layout/vProcess5"/>
    <dgm:cxn modelId="{64FD37CC-A62B-487C-A30A-B7AF0744498B}" type="presParOf" srcId="{70AD5407-56B1-472E-A06C-A52806F4B460}" destId="{F6ABC8E2-B138-4566-A400-5A9FD4A5478E}" srcOrd="0" destOrd="0" presId="urn:microsoft.com/office/officeart/2005/8/layout/vProcess5"/>
    <dgm:cxn modelId="{11BED7E0-C83B-4C94-B226-BEDC350C1F6D}" type="presParOf" srcId="{70AD5407-56B1-472E-A06C-A52806F4B460}" destId="{F9606CEE-5253-4F1A-B152-91951C23A10F}" srcOrd="1" destOrd="0" presId="urn:microsoft.com/office/officeart/2005/8/layout/vProcess5"/>
    <dgm:cxn modelId="{F0FCFFA5-45B0-4AD0-8950-234AD9464936}" type="presParOf" srcId="{70AD5407-56B1-472E-A06C-A52806F4B460}" destId="{84C7F9EE-D60D-4B01-8E08-EF469C8DF35F}" srcOrd="2" destOrd="0" presId="urn:microsoft.com/office/officeart/2005/8/layout/vProcess5"/>
    <dgm:cxn modelId="{C8DBC772-041F-4516-BDFC-65C0E725EAAF}" type="presParOf" srcId="{70AD5407-56B1-472E-A06C-A52806F4B460}" destId="{EDF1F52D-6CAE-4083-B840-B51950A835B1}" srcOrd="3" destOrd="0" presId="urn:microsoft.com/office/officeart/2005/8/layout/vProcess5"/>
    <dgm:cxn modelId="{A7F4823C-3B20-4A1D-93C5-F8F04BAAA5F5}" type="presParOf" srcId="{70AD5407-56B1-472E-A06C-A52806F4B460}" destId="{DA2DABD3-A202-44A0-A0A6-22733702D873}" srcOrd="4" destOrd="0" presId="urn:microsoft.com/office/officeart/2005/8/layout/vProcess5"/>
    <dgm:cxn modelId="{B8A7D503-EB31-497A-B48A-AEE03C7F0A1B}" type="presParOf" srcId="{70AD5407-56B1-472E-A06C-A52806F4B460}" destId="{99EC94E6-FAC6-43B2-A7ED-ADF6473EA72E}" srcOrd="5" destOrd="0" presId="urn:microsoft.com/office/officeart/2005/8/layout/vProcess5"/>
    <dgm:cxn modelId="{FEAF673C-190C-4CB8-BBF7-600A6EEEB9B8}" type="presParOf" srcId="{70AD5407-56B1-472E-A06C-A52806F4B460}" destId="{E01B4F50-6E73-42C9-891D-F49F53FE36B2}" srcOrd="6" destOrd="0" presId="urn:microsoft.com/office/officeart/2005/8/layout/vProcess5"/>
    <dgm:cxn modelId="{BC638686-9442-4D91-ACD7-08927981F66F}" type="presParOf" srcId="{70AD5407-56B1-472E-A06C-A52806F4B460}" destId="{31AAA5C6-1478-4829-A878-0C371019BB23}" srcOrd="7" destOrd="0" presId="urn:microsoft.com/office/officeart/2005/8/layout/vProcess5"/>
    <dgm:cxn modelId="{75B70F40-6BBA-4A2C-B511-B28CAFA94ABB}" type="presParOf" srcId="{70AD5407-56B1-472E-A06C-A52806F4B460}" destId="{20748B30-D6A0-4578-A931-E8B479AF5F2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BD776F-4FB7-4CC7-B682-9C29682AB3D7}" type="doc">
      <dgm:prSet loTypeId="urn:microsoft.com/office/officeart/2005/8/layout/process2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E79687B-B2CA-432E-8BB9-C9965C2B0572}">
      <dgm:prSet phldrT="[Текст]" custT="1"/>
      <dgm:spPr/>
      <dgm:t>
        <a:bodyPr/>
        <a:lstStyle/>
        <a:p>
          <a:r>
            <a:rPr lang="ru-RU" sz="3200" dirty="0"/>
            <a:t>Постановка проблемы</a:t>
          </a:r>
        </a:p>
      </dgm:t>
    </dgm:pt>
    <dgm:pt modelId="{0B59DBAE-8E65-4F97-94B5-E151E386D477}" type="parTrans" cxnId="{413EF0D5-293B-4FB9-828D-3B17051F634B}">
      <dgm:prSet/>
      <dgm:spPr/>
      <dgm:t>
        <a:bodyPr/>
        <a:lstStyle/>
        <a:p>
          <a:endParaRPr lang="ru-RU" sz="3600"/>
        </a:p>
      </dgm:t>
    </dgm:pt>
    <dgm:pt modelId="{66488067-9151-4A7B-AEFB-2FA4D3EC4A73}" type="sibTrans" cxnId="{413EF0D5-293B-4FB9-828D-3B17051F634B}">
      <dgm:prSet custT="1"/>
      <dgm:spPr/>
      <dgm:t>
        <a:bodyPr/>
        <a:lstStyle/>
        <a:p>
          <a:endParaRPr lang="ru-RU" sz="1100"/>
        </a:p>
      </dgm:t>
    </dgm:pt>
    <dgm:pt modelId="{8DF3A8B4-F79F-46E5-8B34-8E214D6D674C}">
      <dgm:prSet phldrT="[Текст]" custT="1"/>
      <dgm:spPr/>
      <dgm:t>
        <a:bodyPr/>
        <a:lstStyle/>
        <a:p>
          <a:r>
            <a:rPr lang="ru-RU" sz="3200" dirty="0"/>
            <a:t>Выбор темы исследования</a:t>
          </a:r>
        </a:p>
      </dgm:t>
    </dgm:pt>
    <dgm:pt modelId="{82F3B18A-CECE-440E-9860-9A524B194F40}" type="parTrans" cxnId="{D8824930-E9A1-49B6-A212-07D8E9B2B3FC}">
      <dgm:prSet/>
      <dgm:spPr/>
      <dgm:t>
        <a:bodyPr/>
        <a:lstStyle/>
        <a:p>
          <a:endParaRPr lang="ru-RU" sz="3600"/>
        </a:p>
      </dgm:t>
    </dgm:pt>
    <dgm:pt modelId="{C52AF086-503C-4616-934E-66E83D8FE69C}" type="sibTrans" cxnId="{D8824930-E9A1-49B6-A212-07D8E9B2B3FC}">
      <dgm:prSet custT="1"/>
      <dgm:spPr/>
      <dgm:t>
        <a:bodyPr/>
        <a:lstStyle/>
        <a:p>
          <a:endParaRPr lang="ru-RU" sz="1100"/>
        </a:p>
      </dgm:t>
    </dgm:pt>
    <dgm:pt modelId="{582A44D1-8764-4AB5-9C96-BF76329A934D}">
      <dgm:prSet phldrT="[Текст]" custT="1"/>
      <dgm:spPr/>
      <dgm:t>
        <a:bodyPr/>
        <a:lstStyle/>
        <a:p>
          <a:r>
            <a:rPr lang="ru-RU" sz="3200" dirty="0"/>
            <a:t>Формулирование цели исследования</a:t>
          </a:r>
        </a:p>
      </dgm:t>
    </dgm:pt>
    <dgm:pt modelId="{5971504A-87B0-419D-A66F-C7794F1A9B41}" type="parTrans" cxnId="{C1B52FDC-321F-4BF6-A6E8-2EEE32C7B0F8}">
      <dgm:prSet/>
      <dgm:spPr/>
      <dgm:t>
        <a:bodyPr/>
        <a:lstStyle/>
        <a:p>
          <a:endParaRPr lang="ru-RU" sz="3600"/>
        </a:p>
      </dgm:t>
    </dgm:pt>
    <dgm:pt modelId="{09F09DAF-399E-4342-A83D-4BC44F1DF263}" type="sibTrans" cxnId="{C1B52FDC-321F-4BF6-A6E8-2EEE32C7B0F8}">
      <dgm:prSet custT="1"/>
      <dgm:spPr/>
      <dgm:t>
        <a:bodyPr/>
        <a:lstStyle/>
        <a:p>
          <a:endParaRPr lang="ru-RU" sz="1100"/>
        </a:p>
      </dgm:t>
    </dgm:pt>
    <dgm:pt modelId="{4DAE537C-4FD4-4316-BB9F-7D8643529EA4}">
      <dgm:prSet phldrT="[Текст]" custT="1"/>
      <dgm:spPr/>
      <dgm:t>
        <a:bodyPr/>
        <a:lstStyle/>
        <a:p>
          <a:r>
            <a:rPr lang="ru-RU" sz="3200" dirty="0"/>
            <a:t>Определение задач исследования</a:t>
          </a:r>
        </a:p>
      </dgm:t>
    </dgm:pt>
    <dgm:pt modelId="{739C9E12-5299-4367-9019-968FFFF6B483}" type="parTrans" cxnId="{85C4C966-850D-4DF0-8C50-CA112446C0DE}">
      <dgm:prSet/>
      <dgm:spPr/>
      <dgm:t>
        <a:bodyPr/>
        <a:lstStyle/>
        <a:p>
          <a:endParaRPr lang="ru-RU" sz="3600"/>
        </a:p>
      </dgm:t>
    </dgm:pt>
    <dgm:pt modelId="{8C05234D-E4E3-4670-8EAE-548FFFE151B6}" type="sibTrans" cxnId="{85C4C966-850D-4DF0-8C50-CA112446C0DE}">
      <dgm:prSet custT="1"/>
      <dgm:spPr/>
      <dgm:t>
        <a:bodyPr/>
        <a:lstStyle/>
        <a:p>
          <a:endParaRPr lang="ru-RU" sz="1100"/>
        </a:p>
      </dgm:t>
    </dgm:pt>
    <dgm:pt modelId="{D2E9C853-93C2-420F-B012-6C935A1F57C0}">
      <dgm:prSet phldrT="[Текст]" custT="1"/>
      <dgm:spPr/>
      <dgm:t>
        <a:bodyPr/>
        <a:lstStyle/>
        <a:p>
          <a:r>
            <a:rPr lang="ru-RU" sz="3200" dirty="0"/>
            <a:t>Определение методов исследования</a:t>
          </a:r>
        </a:p>
      </dgm:t>
    </dgm:pt>
    <dgm:pt modelId="{12D75506-0A89-4E75-A938-70A295C7B652}" type="parTrans" cxnId="{FF064DA8-C827-4EA6-9973-72EE981D2D48}">
      <dgm:prSet/>
      <dgm:spPr/>
      <dgm:t>
        <a:bodyPr/>
        <a:lstStyle/>
        <a:p>
          <a:endParaRPr lang="ru-RU" sz="3600"/>
        </a:p>
      </dgm:t>
    </dgm:pt>
    <dgm:pt modelId="{A1719743-14A4-4F60-8CBF-60EAA32AFABF}" type="sibTrans" cxnId="{FF064DA8-C827-4EA6-9973-72EE981D2D48}">
      <dgm:prSet custT="1"/>
      <dgm:spPr/>
      <dgm:t>
        <a:bodyPr/>
        <a:lstStyle/>
        <a:p>
          <a:endParaRPr lang="ru-RU" sz="1100"/>
        </a:p>
      </dgm:t>
    </dgm:pt>
    <dgm:pt modelId="{91AA0A55-EA0C-450E-B337-76A85FB1AF9E}">
      <dgm:prSet phldrT="[Текст]" custT="1"/>
      <dgm:spPr/>
      <dgm:t>
        <a:bodyPr/>
        <a:lstStyle/>
        <a:p>
          <a:r>
            <a:rPr lang="ru-RU" sz="3200" dirty="0"/>
            <a:t>Сбор материала</a:t>
          </a:r>
        </a:p>
      </dgm:t>
    </dgm:pt>
    <dgm:pt modelId="{B720EEF2-1315-4068-A098-7D7EE355B4D8}" type="parTrans" cxnId="{2399E291-544C-4457-92A6-C5973680D50E}">
      <dgm:prSet/>
      <dgm:spPr/>
      <dgm:t>
        <a:bodyPr/>
        <a:lstStyle/>
        <a:p>
          <a:endParaRPr lang="ru-RU" sz="3600"/>
        </a:p>
      </dgm:t>
    </dgm:pt>
    <dgm:pt modelId="{816FE133-B0F5-4468-B7B2-D40D8FFC7345}" type="sibTrans" cxnId="{2399E291-544C-4457-92A6-C5973680D50E}">
      <dgm:prSet custT="1"/>
      <dgm:spPr/>
      <dgm:t>
        <a:bodyPr/>
        <a:lstStyle/>
        <a:p>
          <a:endParaRPr lang="ru-RU" sz="1100"/>
        </a:p>
      </dgm:t>
    </dgm:pt>
    <dgm:pt modelId="{B433BEA5-0222-4920-B5EB-6311F1CCE7CA}">
      <dgm:prSet phldrT="[Текст]" custT="1"/>
      <dgm:spPr/>
      <dgm:t>
        <a:bodyPr/>
        <a:lstStyle/>
        <a:p>
          <a:r>
            <a:rPr lang="ru-RU" sz="3200" dirty="0"/>
            <a:t>Анализ и обобщение собранного материала</a:t>
          </a:r>
        </a:p>
      </dgm:t>
    </dgm:pt>
    <dgm:pt modelId="{B1B4C98B-9401-4C92-8EA1-D9CDF31818B2}" type="parTrans" cxnId="{FE9D17E9-241C-4B6B-8C97-B8A73B8119ED}">
      <dgm:prSet/>
      <dgm:spPr/>
      <dgm:t>
        <a:bodyPr/>
        <a:lstStyle/>
        <a:p>
          <a:endParaRPr lang="ru-RU" sz="3600"/>
        </a:p>
      </dgm:t>
    </dgm:pt>
    <dgm:pt modelId="{09860A69-7958-4461-88AF-27F5C8D12D4C}" type="sibTrans" cxnId="{FE9D17E9-241C-4B6B-8C97-B8A73B8119ED}">
      <dgm:prSet custT="1"/>
      <dgm:spPr/>
      <dgm:t>
        <a:bodyPr/>
        <a:lstStyle/>
        <a:p>
          <a:endParaRPr lang="ru-RU" sz="1100"/>
        </a:p>
      </dgm:t>
    </dgm:pt>
    <dgm:pt modelId="{8AA329F6-F6E2-4BC4-ABE4-57BF4274F7C2}">
      <dgm:prSet phldrT="[Текст]" custT="1"/>
      <dgm:spPr/>
      <dgm:t>
        <a:bodyPr/>
        <a:lstStyle/>
        <a:p>
          <a:r>
            <a:rPr lang="ru-RU" sz="3200" dirty="0"/>
            <a:t>Формулировка выводов</a:t>
          </a:r>
        </a:p>
      </dgm:t>
    </dgm:pt>
    <dgm:pt modelId="{60021BD6-FCC3-4BF3-8663-BF5255410E1D}" type="parTrans" cxnId="{46C25EA9-9929-4015-9603-827D10867ED8}">
      <dgm:prSet/>
      <dgm:spPr/>
      <dgm:t>
        <a:bodyPr/>
        <a:lstStyle/>
        <a:p>
          <a:endParaRPr lang="ru-RU" sz="3600"/>
        </a:p>
      </dgm:t>
    </dgm:pt>
    <dgm:pt modelId="{93C1BE9F-E075-427F-BA45-5FB722A6ADF6}" type="sibTrans" cxnId="{46C25EA9-9929-4015-9603-827D10867ED8}">
      <dgm:prSet/>
      <dgm:spPr/>
      <dgm:t>
        <a:bodyPr/>
        <a:lstStyle/>
        <a:p>
          <a:endParaRPr lang="ru-RU" sz="3600"/>
        </a:p>
      </dgm:t>
    </dgm:pt>
    <dgm:pt modelId="{6178CB42-9428-45EE-948E-C9674A357B1E}" type="pres">
      <dgm:prSet presAssocID="{9DBD776F-4FB7-4CC7-B682-9C29682AB3D7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C02C78-A475-49B8-BE4D-8B029FD6A550}" type="pres">
      <dgm:prSet presAssocID="{9E79687B-B2CA-432E-8BB9-C9965C2B0572}" presName="node" presStyleLbl="node1" presStyleIdx="0" presStyleCnt="8" custScaleX="7113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04FF8F-FE45-4109-8552-4E815EEFFC3C}" type="pres">
      <dgm:prSet presAssocID="{66488067-9151-4A7B-AEFB-2FA4D3EC4A73}" presName="sibTrans" presStyleLbl="sibTrans2D1" presStyleIdx="0" presStyleCnt="7"/>
      <dgm:spPr/>
      <dgm:t>
        <a:bodyPr/>
        <a:lstStyle/>
        <a:p>
          <a:endParaRPr lang="ru-RU"/>
        </a:p>
      </dgm:t>
    </dgm:pt>
    <dgm:pt modelId="{DDD8FF92-34B8-44E8-97D5-7E4253CC9E21}" type="pres">
      <dgm:prSet presAssocID="{66488067-9151-4A7B-AEFB-2FA4D3EC4A73}" presName="connectorText" presStyleLbl="sibTrans2D1" presStyleIdx="0" presStyleCnt="7"/>
      <dgm:spPr/>
      <dgm:t>
        <a:bodyPr/>
        <a:lstStyle/>
        <a:p>
          <a:endParaRPr lang="ru-RU"/>
        </a:p>
      </dgm:t>
    </dgm:pt>
    <dgm:pt modelId="{A5536BC3-DFB2-4622-9662-B2C476425021}" type="pres">
      <dgm:prSet presAssocID="{8DF3A8B4-F79F-46E5-8B34-8E214D6D674C}" presName="node" presStyleLbl="node1" presStyleIdx="1" presStyleCnt="8" custScaleX="7113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791665-2F8A-464F-9E9B-81D428C65036}" type="pres">
      <dgm:prSet presAssocID="{C52AF086-503C-4616-934E-66E83D8FE69C}" presName="sibTrans" presStyleLbl="sibTrans2D1" presStyleIdx="1" presStyleCnt="7"/>
      <dgm:spPr/>
      <dgm:t>
        <a:bodyPr/>
        <a:lstStyle/>
        <a:p>
          <a:endParaRPr lang="ru-RU"/>
        </a:p>
      </dgm:t>
    </dgm:pt>
    <dgm:pt modelId="{1DBBEBA9-66D6-4DD0-B7CE-86343CDD1118}" type="pres">
      <dgm:prSet presAssocID="{C52AF086-503C-4616-934E-66E83D8FE69C}" presName="connectorText" presStyleLbl="sibTrans2D1" presStyleIdx="1" presStyleCnt="7"/>
      <dgm:spPr/>
      <dgm:t>
        <a:bodyPr/>
        <a:lstStyle/>
        <a:p>
          <a:endParaRPr lang="ru-RU"/>
        </a:p>
      </dgm:t>
    </dgm:pt>
    <dgm:pt modelId="{2A89F941-0CAA-4421-89F0-9E2F1D031669}" type="pres">
      <dgm:prSet presAssocID="{582A44D1-8764-4AB5-9C96-BF76329A934D}" presName="node" presStyleLbl="node1" presStyleIdx="2" presStyleCnt="8" custScaleX="7113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ED98F0-2124-4E24-AB62-9463377B0CDF}" type="pres">
      <dgm:prSet presAssocID="{09F09DAF-399E-4342-A83D-4BC44F1DF263}" presName="sibTrans" presStyleLbl="sibTrans2D1" presStyleIdx="2" presStyleCnt="7"/>
      <dgm:spPr/>
      <dgm:t>
        <a:bodyPr/>
        <a:lstStyle/>
        <a:p>
          <a:endParaRPr lang="ru-RU"/>
        </a:p>
      </dgm:t>
    </dgm:pt>
    <dgm:pt modelId="{F49657C5-F633-40D7-A4FB-37C89018B95D}" type="pres">
      <dgm:prSet presAssocID="{09F09DAF-399E-4342-A83D-4BC44F1DF263}" presName="connectorText" presStyleLbl="sibTrans2D1" presStyleIdx="2" presStyleCnt="7"/>
      <dgm:spPr/>
      <dgm:t>
        <a:bodyPr/>
        <a:lstStyle/>
        <a:p>
          <a:endParaRPr lang="ru-RU"/>
        </a:p>
      </dgm:t>
    </dgm:pt>
    <dgm:pt modelId="{9BAE2FA4-9BDA-4066-A690-642BE4136F4D}" type="pres">
      <dgm:prSet presAssocID="{4DAE537C-4FD4-4316-BB9F-7D8643529EA4}" presName="node" presStyleLbl="node1" presStyleIdx="3" presStyleCnt="8" custScaleX="7113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8FEA40-8E9C-4C1C-83A1-4963C8EA91A7}" type="pres">
      <dgm:prSet presAssocID="{8C05234D-E4E3-4670-8EAE-548FFFE151B6}" presName="sibTrans" presStyleLbl="sibTrans2D1" presStyleIdx="3" presStyleCnt="7"/>
      <dgm:spPr/>
      <dgm:t>
        <a:bodyPr/>
        <a:lstStyle/>
        <a:p>
          <a:endParaRPr lang="ru-RU"/>
        </a:p>
      </dgm:t>
    </dgm:pt>
    <dgm:pt modelId="{9D1C6409-A73C-4FA8-A7C3-1783EBE0E5B9}" type="pres">
      <dgm:prSet presAssocID="{8C05234D-E4E3-4670-8EAE-548FFFE151B6}" presName="connectorText" presStyleLbl="sibTrans2D1" presStyleIdx="3" presStyleCnt="7"/>
      <dgm:spPr/>
      <dgm:t>
        <a:bodyPr/>
        <a:lstStyle/>
        <a:p>
          <a:endParaRPr lang="ru-RU"/>
        </a:p>
      </dgm:t>
    </dgm:pt>
    <dgm:pt modelId="{035B7562-E2CD-48AF-8A0F-3801E8713B17}" type="pres">
      <dgm:prSet presAssocID="{D2E9C853-93C2-420F-B012-6C935A1F57C0}" presName="node" presStyleLbl="node1" presStyleIdx="4" presStyleCnt="8" custScaleX="7113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C8A2E0-1380-46A1-BC1B-217B452E335D}" type="pres">
      <dgm:prSet presAssocID="{A1719743-14A4-4F60-8CBF-60EAA32AFABF}" presName="sibTrans" presStyleLbl="sibTrans2D1" presStyleIdx="4" presStyleCnt="7"/>
      <dgm:spPr/>
      <dgm:t>
        <a:bodyPr/>
        <a:lstStyle/>
        <a:p>
          <a:endParaRPr lang="ru-RU"/>
        </a:p>
      </dgm:t>
    </dgm:pt>
    <dgm:pt modelId="{CAA92ADD-53B6-4BE7-B994-AB47CFA66C49}" type="pres">
      <dgm:prSet presAssocID="{A1719743-14A4-4F60-8CBF-60EAA32AFABF}" presName="connectorText" presStyleLbl="sibTrans2D1" presStyleIdx="4" presStyleCnt="7"/>
      <dgm:spPr/>
      <dgm:t>
        <a:bodyPr/>
        <a:lstStyle/>
        <a:p>
          <a:endParaRPr lang="ru-RU"/>
        </a:p>
      </dgm:t>
    </dgm:pt>
    <dgm:pt modelId="{76D0416D-E2A4-457C-94A0-B59E8903DC17}" type="pres">
      <dgm:prSet presAssocID="{91AA0A55-EA0C-450E-B337-76A85FB1AF9E}" presName="node" presStyleLbl="node1" presStyleIdx="5" presStyleCnt="8" custScaleX="7113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533217-F399-4DAB-9154-8B0DD044B869}" type="pres">
      <dgm:prSet presAssocID="{816FE133-B0F5-4468-B7B2-D40D8FFC7345}" presName="sibTrans" presStyleLbl="sibTrans2D1" presStyleIdx="5" presStyleCnt="7"/>
      <dgm:spPr/>
      <dgm:t>
        <a:bodyPr/>
        <a:lstStyle/>
        <a:p>
          <a:endParaRPr lang="ru-RU"/>
        </a:p>
      </dgm:t>
    </dgm:pt>
    <dgm:pt modelId="{EE8276CF-D0C3-4984-8244-866D757C2443}" type="pres">
      <dgm:prSet presAssocID="{816FE133-B0F5-4468-B7B2-D40D8FFC7345}" presName="connectorText" presStyleLbl="sibTrans2D1" presStyleIdx="5" presStyleCnt="7"/>
      <dgm:spPr/>
      <dgm:t>
        <a:bodyPr/>
        <a:lstStyle/>
        <a:p>
          <a:endParaRPr lang="ru-RU"/>
        </a:p>
      </dgm:t>
    </dgm:pt>
    <dgm:pt modelId="{D3D16526-4197-4031-9D3D-E17807A32995}" type="pres">
      <dgm:prSet presAssocID="{B433BEA5-0222-4920-B5EB-6311F1CCE7CA}" presName="node" presStyleLbl="node1" presStyleIdx="6" presStyleCnt="8" custScaleX="7113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01BB8D-37A2-4322-96DC-01E81B7A4D31}" type="pres">
      <dgm:prSet presAssocID="{09860A69-7958-4461-88AF-27F5C8D12D4C}" presName="sibTrans" presStyleLbl="sibTrans2D1" presStyleIdx="6" presStyleCnt="7"/>
      <dgm:spPr/>
      <dgm:t>
        <a:bodyPr/>
        <a:lstStyle/>
        <a:p>
          <a:endParaRPr lang="ru-RU"/>
        </a:p>
      </dgm:t>
    </dgm:pt>
    <dgm:pt modelId="{F3C6EFB2-998E-4976-B32D-89BB991BC649}" type="pres">
      <dgm:prSet presAssocID="{09860A69-7958-4461-88AF-27F5C8D12D4C}" presName="connectorText" presStyleLbl="sibTrans2D1" presStyleIdx="6" presStyleCnt="7"/>
      <dgm:spPr/>
      <dgm:t>
        <a:bodyPr/>
        <a:lstStyle/>
        <a:p>
          <a:endParaRPr lang="ru-RU"/>
        </a:p>
      </dgm:t>
    </dgm:pt>
    <dgm:pt modelId="{17F558E1-1593-4BB6-9796-18AF3528F20A}" type="pres">
      <dgm:prSet presAssocID="{8AA329F6-F6E2-4BC4-ABE4-57BF4274F7C2}" presName="node" presStyleLbl="node1" presStyleIdx="7" presStyleCnt="8" custScaleX="7113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1C4DF5-038C-4AEA-93D0-E40CE5019208}" type="presOf" srcId="{8AA329F6-F6E2-4BC4-ABE4-57BF4274F7C2}" destId="{17F558E1-1593-4BB6-9796-18AF3528F20A}" srcOrd="0" destOrd="0" presId="urn:microsoft.com/office/officeart/2005/8/layout/process2"/>
    <dgm:cxn modelId="{413EF0D5-293B-4FB9-828D-3B17051F634B}" srcId="{9DBD776F-4FB7-4CC7-B682-9C29682AB3D7}" destId="{9E79687B-B2CA-432E-8BB9-C9965C2B0572}" srcOrd="0" destOrd="0" parTransId="{0B59DBAE-8E65-4F97-94B5-E151E386D477}" sibTransId="{66488067-9151-4A7B-AEFB-2FA4D3EC4A73}"/>
    <dgm:cxn modelId="{8C7F13C9-307D-455D-B6E9-83FA18B5278A}" type="presOf" srcId="{09F09DAF-399E-4342-A83D-4BC44F1DF263}" destId="{F49657C5-F633-40D7-A4FB-37C89018B95D}" srcOrd="1" destOrd="0" presId="urn:microsoft.com/office/officeart/2005/8/layout/process2"/>
    <dgm:cxn modelId="{85C4C966-850D-4DF0-8C50-CA112446C0DE}" srcId="{9DBD776F-4FB7-4CC7-B682-9C29682AB3D7}" destId="{4DAE537C-4FD4-4316-BB9F-7D8643529EA4}" srcOrd="3" destOrd="0" parTransId="{739C9E12-5299-4367-9019-968FFFF6B483}" sibTransId="{8C05234D-E4E3-4670-8EAE-548FFFE151B6}"/>
    <dgm:cxn modelId="{2F572228-9939-439D-8BA8-B8404A64A28C}" type="presOf" srcId="{8C05234D-E4E3-4670-8EAE-548FFFE151B6}" destId="{9D1C6409-A73C-4FA8-A7C3-1783EBE0E5B9}" srcOrd="1" destOrd="0" presId="urn:microsoft.com/office/officeart/2005/8/layout/process2"/>
    <dgm:cxn modelId="{D56A971A-0906-4F84-A012-9719BCCD87D5}" type="presOf" srcId="{8DF3A8B4-F79F-46E5-8B34-8E214D6D674C}" destId="{A5536BC3-DFB2-4622-9662-B2C476425021}" srcOrd="0" destOrd="0" presId="urn:microsoft.com/office/officeart/2005/8/layout/process2"/>
    <dgm:cxn modelId="{054CFAB9-BD87-4C03-BBC7-01BA15171453}" type="presOf" srcId="{91AA0A55-EA0C-450E-B337-76A85FB1AF9E}" destId="{76D0416D-E2A4-457C-94A0-B59E8903DC17}" srcOrd="0" destOrd="0" presId="urn:microsoft.com/office/officeart/2005/8/layout/process2"/>
    <dgm:cxn modelId="{9953C1D2-473B-4D34-9733-9713F8B561DB}" type="presOf" srcId="{09860A69-7958-4461-88AF-27F5C8D12D4C}" destId="{B901BB8D-37A2-4322-96DC-01E81B7A4D31}" srcOrd="0" destOrd="0" presId="urn:microsoft.com/office/officeart/2005/8/layout/process2"/>
    <dgm:cxn modelId="{FE9D17E9-241C-4B6B-8C97-B8A73B8119ED}" srcId="{9DBD776F-4FB7-4CC7-B682-9C29682AB3D7}" destId="{B433BEA5-0222-4920-B5EB-6311F1CCE7CA}" srcOrd="6" destOrd="0" parTransId="{B1B4C98B-9401-4C92-8EA1-D9CDF31818B2}" sibTransId="{09860A69-7958-4461-88AF-27F5C8D12D4C}"/>
    <dgm:cxn modelId="{F7102833-D507-4B59-94D8-C0FB2C8B96F1}" type="presOf" srcId="{816FE133-B0F5-4468-B7B2-D40D8FFC7345}" destId="{EE8276CF-D0C3-4984-8244-866D757C2443}" srcOrd="1" destOrd="0" presId="urn:microsoft.com/office/officeart/2005/8/layout/process2"/>
    <dgm:cxn modelId="{501EE16C-331B-43DB-B4C3-CA2ACCD4B499}" type="presOf" srcId="{816FE133-B0F5-4468-B7B2-D40D8FFC7345}" destId="{E7533217-F399-4DAB-9154-8B0DD044B869}" srcOrd="0" destOrd="0" presId="urn:microsoft.com/office/officeart/2005/8/layout/process2"/>
    <dgm:cxn modelId="{D7958F42-2EE7-4FED-B19B-2CAAF34BE727}" type="presOf" srcId="{4DAE537C-4FD4-4316-BB9F-7D8643529EA4}" destId="{9BAE2FA4-9BDA-4066-A690-642BE4136F4D}" srcOrd="0" destOrd="0" presId="urn:microsoft.com/office/officeart/2005/8/layout/process2"/>
    <dgm:cxn modelId="{2A1AC88B-C376-4762-BCA3-EA51573EC62E}" type="presOf" srcId="{C52AF086-503C-4616-934E-66E83D8FE69C}" destId="{1DBBEBA9-66D6-4DD0-B7CE-86343CDD1118}" srcOrd="1" destOrd="0" presId="urn:microsoft.com/office/officeart/2005/8/layout/process2"/>
    <dgm:cxn modelId="{18B14105-C228-49BF-9C20-193CB5F45697}" type="presOf" srcId="{9DBD776F-4FB7-4CC7-B682-9C29682AB3D7}" destId="{6178CB42-9428-45EE-948E-C9674A357B1E}" srcOrd="0" destOrd="0" presId="urn:microsoft.com/office/officeart/2005/8/layout/process2"/>
    <dgm:cxn modelId="{B51FA9D5-2D53-4E94-8A1F-BE2585E24CF5}" type="presOf" srcId="{C52AF086-503C-4616-934E-66E83D8FE69C}" destId="{82791665-2F8A-464F-9E9B-81D428C65036}" srcOrd="0" destOrd="0" presId="urn:microsoft.com/office/officeart/2005/8/layout/process2"/>
    <dgm:cxn modelId="{FF064DA8-C827-4EA6-9973-72EE981D2D48}" srcId="{9DBD776F-4FB7-4CC7-B682-9C29682AB3D7}" destId="{D2E9C853-93C2-420F-B012-6C935A1F57C0}" srcOrd="4" destOrd="0" parTransId="{12D75506-0A89-4E75-A938-70A295C7B652}" sibTransId="{A1719743-14A4-4F60-8CBF-60EAA32AFABF}"/>
    <dgm:cxn modelId="{C298B285-A2A8-405E-B336-B1C3299FC875}" type="presOf" srcId="{D2E9C853-93C2-420F-B012-6C935A1F57C0}" destId="{035B7562-E2CD-48AF-8A0F-3801E8713B17}" srcOrd="0" destOrd="0" presId="urn:microsoft.com/office/officeart/2005/8/layout/process2"/>
    <dgm:cxn modelId="{E29C6175-11AC-4545-8556-50A23D760E35}" type="presOf" srcId="{582A44D1-8764-4AB5-9C96-BF76329A934D}" destId="{2A89F941-0CAA-4421-89F0-9E2F1D031669}" srcOrd="0" destOrd="0" presId="urn:microsoft.com/office/officeart/2005/8/layout/process2"/>
    <dgm:cxn modelId="{3CA4368E-4C10-48A8-8C60-1A3F126749FD}" type="presOf" srcId="{9E79687B-B2CA-432E-8BB9-C9965C2B0572}" destId="{E6C02C78-A475-49B8-BE4D-8B029FD6A550}" srcOrd="0" destOrd="0" presId="urn:microsoft.com/office/officeart/2005/8/layout/process2"/>
    <dgm:cxn modelId="{4F643E19-1873-4904-B249-93B780EB759B}" type="presOf" srcId="{A1719743-14A4-4F60-8CBF-60EAA32AFABF}" destId="{2AC8A2E0-1380-46A1-BC1B-217B452E335D}" srcOrd="0" destOrd="0" presId="urn:microsoft.com/office/officeart/2005/8/layout/process2"/>
    <dgm:cxn modelId="{46C25EA9-9929-4015-9603-827D10867ED8}" srcId="{9DBD776F-4FB7-4CC7-B682-9C29682AB3D7}" destId="{8AA329F6-F6E2-4BC4-ABE4-57BF4274F7C2}" srcOrd="7" destOrd="0" parTransId="{60021BD6-FCC3-4BF3-8663-BF5255410E1D}" sibTransId="{93C1BE9F-E075-427F-BA45-5FB722A6ADF6}"/>
    <dgm:cxn modelId="{7FA54D62-F07B-485D-810F-C64B39BE8D47}" type="presOf" srcId="{B433BEA5-0222-4920-B5EB-6311F1CCE7CA}" destId="{D3D16526-4197-4031-9D3D-E17807A32995}" srcOrd="0" destOrd="0" presId="urn:microsoft.com/office/officeart/2005/8/layout/process2"/>
    <dgm:cxn modelId="{E3A0E9AC-EAF3-48C5-AD17-5483043B271D}" type="presOf" srcId="{09860A69-7958-4461-88AF-27F5C8D12D4C}" destId="{F3C6EFB2-998E-4976-B32D-89BB991BC649}" srcOrd="1" destOrd="0" presId="urn:microsoft.com/office/officeart/2005/8/layout/process2"/>
    <dgm:cxn modelId="{732575AD-8B85-4BC6-8685-02C809C277D9}" type="presOf" srcId="{66488067-9151-4A7B-AEFB-2FA4D3EC4A73}" destId="{DDD8FF92-34B8-44E8-97D5-7E4253CC9E21}" srcOrd="1" destOrd="0" presId="urn:microsoft.com/office/officeart/2005/8/layout/process2"/>
    <dgm:cxn modelId="{B1CFF009-F5F3-473C-84FE-6547F299A7C6}" type="presOf" srcId="{8C05234D-E4E3-4670-8EAE-548FFFE151B6}" destId="{348FEA40-8E9C-4C1C-83A1-4963C8EA91A7}" srcOrd="0" destOrd="0" presId="urn:microsoft.com/office/officeart/2005/8/layout/process2"/>
    <dgm:cxn modelId="{D8824930-E9A1-49B6-A212-07D8E9B2B3FC}" srcId="{9DBD776F-4FB7-4CC7-B682-9C29682AB3D7}" destId="{8DF3A8B4-F79F-46E5-8B34-8E214D6D674C}" srcOrd="1" destOrd="0" parTransId="{82F3B18A-CECE-440E-9860-9A524B194F40}" sibTransId="{C52AF086-503C-4616-934E-66E83D8FE69C}"/>
    <dgm:cxn modelId="{F86E37E9-9A5B-4770-9A83-443BC65B36EF}" type="presOf" srcId="{09F09DAF-399E-4342-A83D-4BC44F1DF263}" destId="{30ED98F0-2124-4E24-AB62-9463377B0CDF}" srcOrd="0" destOrd="0" presId="urn:microsoft.com/office/officeart/2005/8/layout/process2"/>
    <dgm:cxn modelId="{C1B52FDC-321F-4BF6-A6E8-2EEE32C7B0F8}" srcId="{9DBD776F-4FB7-4CC7-B682-9C29682AB3D7}" destId="{582A44D1-8764-4AB5-9C96-BF76329A934D}" srcOrd="2" destOrd="0" parTransId="{5971504A-87B0-419D-A66F-C7794F1A9B41}" sibTransId="{09F09DAF-399E-4342-A83D-4BC44F1DF263}"/>
    <dgm:cxn modelId="{F1741181-F73B-4BF8-9ADC-95F336CC2D10}" type="presOf" srcId="{A1719743-14A4-4F60-8CBF-60EAA32AFABF}" destId="{CAA92ADD-53B6-4BE7-B994-AB47CFA66C49}" srcOrd="1" destOrd="0" presId="urn:microsoft.com/office/officeart/2005/8/layout/process2"/>
    <dgm:cxn modelId="{2C50A194-5982-4B8B-9CCE-854877021C3D}" type="presOf" srcId="{66488067-9151-4A7B-AEFB-2FA4D3EC4A73}" destId="{2B04FF8F-FE45-4109-8552-4E815EEFFC3C}" srcOrd="0" destOrd="0" presId="urn:microsoft.com/office/officeart/2005/8/layout/process2"/>
    <dgm:cxn modelId="{2399E291-544C-4457-92A6-C5973680D50E}" srcId="{9DBD776F-4FB7-4CC7-B682-9C29682AB3D7}" destId="{91AA0A55-EA0C-450E-B337-76A85FB1AF9E}" srcOrd="5" destOrd="0" parTransId="{B720EEF2-1315-4068-A098-7D7EE355B4D8}" sibTransId="{816FE133-B0F5-4468-B7B2-D40D8FFC7345}"/>
    <dgm:cxn modelId="{64C0ACD0-DE00-4F0A-85C6-16214114738E}" type="presParOf" srcId="{6178CB42-9428-45EE-948E-C9674A357B1E}" destId="{E6C02C78-A475-49B8-BE4D-8B029FD6A550}" srcOrd="0" destOrd="0" presId="urn:microsoft.com/office/officeart/2005/8/layout/process2"/>
    <dgm:cxn modelId="{4A0D35FD-5C26-4865-81ED-7B167F0A6CFE}" type="presParOf" srcId="{6178CB42-9428-45EE-948E-C9674A357B1E}" destId="{2B04FF8F-FE45-4109-8552-4E815EEFFC3C}" srcOrd="1" destOrd="0" presId="urn:microsoft.com/office/officeart/2005/8/layout/process2"/>
    <dgm:cxn modelId="{04C9B190-9D14-43DD-BB05-45D69E250C17}" type="presParOf" srcId="{2B04FF8F-FE45-4109-8552-4E815EEFFC3C}" destId="{DDD8FF92-34B8-44E8-97D5-7E4253CC9E21}" srcOrd="0" destOrd="0" presId="urn:microsoft.com/office/officeart/2005/8/layout/process2"/>
    <dgm:cxn modelId="{F9D7914F-E8EB-45AC-8ABF-67A764E77336}" type="presParOf" srcId="{6178CB42-9428-45EE-948E-C9674A357B1E}" destId="{A5536BC3-DFB2-4622-9662-B2C476425021}" srcOrd="2" destOrd="0" presId="urn:microsoft.com/office/officeart/2005/8/layout/process2"/>
    <dgm:cxn modelId="{04FE5ADD-ADAA-4321-83DC-1365D349AC2B}" type="presParOf" srcId="{6178CB42-9428-45EE-948E-C9674A357B1E}" destId="{82791665-2F8A-464F-9E9B-81D428C65036}" srcOrd="3" destOrd="0" presId="urn:microsoft.com/office/officeart/2005/8/layout/process2"/>
    <dgm:cxn modelId="{69983D61-F58E-496F-96B3-24521626F465}" type="presParOf" srcId="{82791665-2F8A-464F-9E9B-81D428C65036}" destId="{1DBBEBA9-66D6-4DD0-B7CE-86343CDD1118}" srcOrd="0" destOrd="0" presId="urn:microsoft.com/office/officeart/2005/8/layout/process2"/>
    <dgm:cxn modelId="{DCCD4E44-D9FD-47C1-8B03-EA141AF37B57}" type="presParOf" srcId="{6178CB42-9428-45EE-948E-C9674A357B1E}" destId="{2A89F941-0CAA-4421-89F0-9E2F1D031669}" srcOrd="4" destOrd="0" presId="urn:microsoft.com/office/officeart/2005/8/layout/process2"/>
    <dgm:cxn modelId="{7F14BB99-2753-4E15-97B5-AFC368A03D27}" type="presParOf" srcId="{6178CB42-9428-45EE-948E-C9674A357B1E}" destId="{30ED98F0-2124-4E24-AB62-9463377B0CDF}" srcOrd="5" destOrd="0" presId="urn:microsoft.com/office/officeart/2005/8/layout/process2"/>
    <dgm:cxn modelId="{81AB9368-A8D6-444A-82D6-E287C9167E3F}" type="presParOf" srcId="{30ED98F0-2124-4E24-AB62-9463377B0CDF}" destId="{F49657C5-F633-40D7-A4FB-37C89018B95D}" srcOrd="0" destOrd="0" presId="urn:microsoft.com/office/officeart/2005/8/layout/process2"/>
    <dgm:cxn modelId="{7113326C-B166-48D5-AEC1-3F56BC9EAB99}" type="presParOf" srcId="{6178CB42-9428-45EE-948E-C9674A357B1E}" destId="{9BAE2FA4-9BDA-4066-A690-642BE4136F4D}" srcOrd="6" destOrd="0" presId="urn:microsoft.com/office/officeart/2005/8/layout/process2"/>
    <dgm:cxn modelId="{1EF03C6F-D786-4487-95CC-264CB44EEFCC}" type="presParOf" srcId="{6178CB42-9428-45EE-948E-C9674A357B1E}" destId="{348FEA40-8E9C-4C1C-83A1-4963C8EA91A7}" srcOrd="7" destOrd="0" presId="urn:microsoft.com/office/officeart/2005/8/layout/process2"/>
    <dgm:cxn modelId="{56E9D489-27F7-453D-A65F-1C506CF64F29}" type="presParOf" srcId="{348FEA40-8E9C-4C1C-83A1-4963C8EA91A7}" destId="{9D1C6409-A73C-4FA8-A7C3-1783EBE0E5B9}" srcOrd="0" destOrd="0" presId="urn:microsoft.com/office/officeart/2005/8/layout/process2"/>
    <dgm:cxn modelId="{73B9F8C9-A730-4BCF-BFD3-A83EA9A490E0}" type="presParOf" srcId="{6178CB42-9428-45EE-948E-C9674A357B1E}" destId="{035B7562-E2CD-48AF-8A0F-3801E8713B17}" srcOrd="8" destOrd="0" presId="urn:microsoft.com/office/officeart/2005/8/layout/process2"/>
    <dgm:cxn modelId="{E1705AC9-C87F-4FE6-A879-E28FE2007282}" type="presParOf" srcId="{6178CB42-9428-45EE-948E-C9674A357B1E}" destId="{2AC8A2E0-1380-46A1-BC1B-217B452E335D}" srcOrd="9" destOrd="0" presId="urn:microsoft.com/office/officeart/2005/8/layout/process2"/>
    <dgm:cxn modelId="{641A9C64-2B17-4495-8F5D-D15BDCE84270}" type="presParOf" srcId="{2AC8A2E0-1380-46A1-BC1B-217B452E335D}" destId="{CAA92ADD-53B6-4BE7-B994-AB47CFA66C49}" srcOrd="0" destOrd="0" presId="urn:microsoft.com/office/officeart/2005/8/layout/process2"/>
    <dgm:cxn modelId="{18424478-2F24-4691-9B97-FCEC69BB3F20}" type="presParOf" srcId="{6178CB42-9428-45EE-948E-C9674A357B1E}" destId="{76D0416D-E2A4-457C-94A0-B59E8903DC17}" srcOrd="10" destOrd="0" presId="urn:microsoft.com/office/officeart/2005/8/layout/process2"/>
    <dgm:cxn modelId="{1F20D0BF-8B21-4B89-B932-EEDE1CAA1F0B}" type="presParOf" srcId="{6178CB42-9428-45EE-948E-C9674A357B1E}" destId="{E7533217-F399-4DAB-9154-8B0DD044B869}" srcOrd="11" destOrd="0" presId="urn:microsoft.com/office/officeart/2005/8/layout/process2"/>
    <dgm:cxn modelId="{FA521CE2-608F-447F-9157-6AE207644CED}" type="presParOf" srcId="{E7533217-F399-4DAB-9154-8B0DD044B869}" destId="{EE8276CF-D0C3-4984-8244-866D757C2443}" srcOrd="0" destOrd="0" presId="urn:microsoft.com/office/officeart/2005/8/layout/process2"/>
    <dgm:cxn modelId="{A7A1F490-8419-4725-BA63-7B91943FE52C}" type="presParOf" srcId="{6178CB42-9428-45EE-948E-C9674A357B1E}" destId="{D3D16526-4197-4031-9D3D-E17807A32995}" srcOrd="12" destOrd="0" presId="urn:microsoft.com/office/officeart/2005/8/layout/process2"/>
    <dgm:cxn modelId="{5675F83C-8946-4467-9154-E749E20996E1}" type="presParOf" srcId="{6178CB42-9428-45EE-948E-C9674A357B1E}" destId="{B901BB8D-37A2-4322-96DC-01E81B7A4D31}" srcOrd="13" destOrd="0" presId="urn:microsoft.com/office/officeart/2005/8/layout/process2"/>
    <dgm:cxn modelId="{CDAE9358-13EE-4218-870C-EE7E8E746A6F}" type="presParOf" srcId="{B901BB8D-37A2-4322-96DC-01E81B7A4D31}" destId="{F3C6EFB2-998E-4976-B32D-89BB991BC649}" srcOrd="0" destOrd="0" presId="urn:microsoft.com/office/officeart/2005/8/layout/process2"/>
    <dgm:cxn modelId="{61F6BB6D-3428-4700-9627-ABA7D4C36EBF}" type="presParOf" srcId="{6178CB42-9428-45EE-948E-C9674A357B1E}" destId="{17F558E1-1593-4BB6-9796-18AF3528F20A}" srcOrd="1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137A4F8-70E8-423F-89D5-DD05FB458661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7F7D4359-9DC6-4094-8080-9AD73CE82285}">
      <dgm:prSet phldrT="[Текст]"/>
      <dgm:spPr/>
      <dgm:t>
        <a:bodyPr/>
        <a:lstStyle/>
        <a:p>
          <a:r>
            <a:rPr lang="ru-RU" dirty="0"/>
            <a:t>Проблема</a:t>
          </a:r>
        </a:p>
      </dgm:t>
    </dgm:pt>
    <dgm:pt modelId="{48B2E977-7D1B-403F-941E-E2256A56593B}" type="parTrans" cxnId="{F4549E0B-0ACB-4580-AFC7-A86D292F6152}">
      <dgm:prSet/>
      <dgm:spPr/>
      <dgm:t>
        <a:bodyPr/>
        <a:lstStyle/>
        <a:p>
          <a:endParaRPr lang="ru-RU"/>
        </a:p>
      </dgm:t>
    </dgm:pt>
    <dgm:pt modelId="{539ACD31-1FAD-4FCD-AE3B-F21CCBCEC908}" type="sibTrans" cxnId="{F4549E0B-0ACB-4580-AFC7-A86D292F6152}">
      <dgm:prSet/>
      <dgm:spPr/>
      <dgm:t>
        <a:bodyPr/>
        <a:lstStyle/>
        <a:p>
          <a:endParaRPr lang="ru-RU"/>
        </a:p>
      </dgm:t>
    </dgm:pt>
    <dgm:pt modelId="{EB44D097-797A-474F-ADA3-C843178D79BD}">
      <dgm:prSet phldrT="[Текст]"/>
      <dgm:spPr/>
      <dgm:t>
        <a:bodyPr/>
        <a:lstStyle/>
        <a:p>
          <a:r>
            <a:rPr lang="ru-RU" dirty="0"/>
            <a:t>Тема</a:t>
          </a:r>
        </a:p>
      </dgm:t>
    </dgm:pt>
    <dgm:pt modelId="{7EB363D8-1541-4495-8F73-23A33A7E586D}" type="parTrans" cxnId="{94DACA9E-3CD5-4AE8-BBAD-844BF8C83879}">
      <dgm:prSet/>
      <dgm:spPr/>
      <dgm:t>
        <a:bodyPr/>
        <a:lstStyle/>
        <a:p>
          <a:endParaRPr lang="ru-RU"/>
        </a:p>
      </dgm:t>
    </dgm:pt>
    <dgm:pt modelId="{5BE8A642-0D4D-42CF-87BC-90EC04BDA435}" type="sibTrans" cxnId="{94DACA9E-3CD5-4AE8-BBAD-844BF8C83879}">
      <dgm:prSet/>
      <dgm:spPr/>
      <dgm:t>
        <a:bodyPr/>
        <a:lstStyle/>
        <a:p>
          <a:endParaRPr lang="ru-RU"/>
        </a:p>
      </dgm:t>
    </dgm:pt>
    <dgm:pt modelId="{AE6CC37B-EE7E-4FF8-BD86-BC1A6CB7A718}" type="pres">
      <dgm:prSet presAssocID="{9137A4F8-70E8-423F-89D5-DD05FB45866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F06B918-26B8-4875-96B4-3AD6535D170D}" type="pres">
      <dgm:prSet presAssocID="{9137A4F8-70E8-423F-89D5-DD05FB458661}" presName="dummyMaxCanvas" presStyleCnt="0">
        <dgm:presLayoutVars/>
      </dgm:prSet>
      <dgm:spPr/>
    </dgm:pt>
    <dgm:pt modelId="{5C1BD75D-1F62-4A1F-88FD-2E30EED1F780}" type="pres">
      <dgm:prSet presAssocID="{9137A4F8-70E8-423F-89D5-DD05FB458661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609DBE-10FA-445B-B95D-15658A63DD3F}" type="pres">
      <dgm:prSet presAssocID="{9137A4F8-70E8-423F-89D5-DD05FB458661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B5FF44-9EDF-4B60-80B0-29300EED3838}" type="pres">
      <dgm:prSet presAssocID="{9137A4F8-70E8-423F-89D5-DD05FB458661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7A1CC9-1623-4700-A521-DB2045BA37EC}" type="pres">
      <dgm:prSet presAssocID="{9137A4F8-70E8-423F-89D5-DD05FB458661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126755-9DE9-40FE-9728-8FA383EAFD0B}" type="pres">
      <dgm:prSet presAssocID="{9137A4F8-70E8-423F-89D5-DD05FB458661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ED3A44-E987-4D7B-AB38-2C334E6E7F4B}" type="presOf" srcId="{9137A4F8-70E8-423F-89D5-DD05FB458661}" destId="{AE6CC37B-EE7E-4FF8-BD86-BC1A6CB7A718}" srcOrd="0" destOrd="0" presId="urn:microsoft.com/office/officeart/2005/8/layout/vProcess5"/>
    <dgm:cxn modelId="{4362B245-E5D0-4EF5-9F36-96C1D9A64231}" type="presOf" srcId="{7F7D4359-9DC6-4094-8080-9AD73CE82285}" destId="{337A1CC9-1623-4700-A521-DB2045BA37EC}" srcOrd="1" destOrd="0" presId="urn:microsoft.com/office/officeart/2005/8/layout/vProcess5"/>
    <dgm:cxn modelId="{1A631F65-5C9B-46CE-9FA2-95432C4CBDE9}" type="presOf" srcId="{EB44D097-797A-474F-ADA3-C843178D79BD}" destId="{B2609DBE-10FA-445B-B95D-15658A63DD3F}" srcOrd="0" destOrd="0" presId="urn:microsoft.com/office/officeart/2005/8/layout/vProcess5"/>
    <dgm:cxn modelId="{94DACA9E-3CD5-4AE8-BBAD-844BF8C83879}" srcId="{9137A4F8-70E8-423F-89D5-DD05FB458661}" destId="{EB44D097-797A-474F-ADA3-C843178D79BD}" srcOrd="1" destOrd="0" parTransId="{7EB363D8-1541-4495-8F73-23A33A7E586D}" sibTransId="{5BE8A642-0D4D-42CF-87BC-90EC04BDA435}"/>
    <dgm:cxn modelId="{40F13AA7-04B6-4E25-8EDE-37950633D519}" type="presOf" srcId="{539ACD31-1FAD-4FCD-AE3B-F21CCBCEC908}" destId="{2BB5FF44-9EDF-4B60-80B0-29300EED3838}" srcOrd="0" destOrd="0" presId="urn:microsoft.com/office/officeart/2005/8/layout/vProcess5"/>
    <dgm:cxn modelId="{5F7504B2-C817-485F-B83A-AE3E90732A4B}" type="presOf" srcId="{7F7D4359-9DC6-4094-8080-9AD73CE82285}" destId="{5C1BD75D-1F62-4A1F-88FD-2E30EED1F780}" srcOrd="0" destOrd="0" presId="urn:microsoft.com/office/officeart/2005/8/layout/vProcess5"/>
    <dgm:cxn modelId="{F4549E0B-0ACB-4580-AFC7-A86D292F6152}" srcId="{9137A4F8-70E8-423F-89D5-DD05FB458661}" destId="{7F7D4359-9DC6-4094-8080-9AD73CE82285}" srcOrd="0" destOrd="0" parTransId="{48B2E977-7D1B-403F-941E-E2256A56593B}" sibTransId="{539ACD31-1FAD-4FCD-AE3B-F21CCBCEC908}"/>
    <dgm:cxn modelId="{3F963D12-FD2B-4660-9FAD-DDCC2E6C71E5}" type="presOf" srcId="{EB44D097-797A-474F-ADA3-C843178D79BD}" destId="{85126755-9DE9-40FE-9728-8FA383EAFD0B}" srcOrd="1" destOrd="0" presId="urn:microsoft.com/office/officeart/2005/8/layout/vProcess5"/>
    <dgm:cxn modelId="{04397C03-4FEF-4315-AB55-AA2B5FA60DA2}" type="presParOf" srcId="{AE6CC37B-EE7E-4FF8-BD86-BC1A6CB7A718}" destId="{CF06B918-26B8-4875-96B4-3AD6535D170D}" srcOrd="0" destOrd="0" presId="urn:microsoft.com/office/officeart/2005/8/layout/vProcess5"/>
    <dgm:cxn modelId="{4C30245E-97A8-41FA-A9C0-49C1E2B2D6BA}" type="presParOf" srcId="{AE6CC37B-EE7E-4FF8-BD86-BC1A6CB7A718}" destId="{5C1BD75D-1F62-4A1F-88FD-2E30EED1F780}" srcOrd="1" destOrd="0" presId="urn:microsoft.com/office/officeart/2005/8/layout/vProcess5"/>
    <dgm:cxn modelId="{E1D317E0-5E54-4DA4-AAC2-A19FDAE970FE}" type="presParOf" srcId="{AE6CC37B-EE7E-4FF8-BD86-BC1A6CB7A718}" destId="{B2609DBE-10FA-445B-B95D-15658A63DD3F}" srcOrd="2" destOrd="0" presId="urn:microsoft.com/office/officeart/2005/8/layout/vProcess5"/>
    <dgm:cxn modelId="{95865AE5-F62E-46D4-91C4-E07589FA76B6}" type="presParOf" srcId="{AE6CC37B-EE7E-4FF8-BD86-BC1A6CB7A718}" destId="{2BB5FF44-9EDF-4B60-80B0-29300EED3838}" srcOrd="3" destOrd="0" presId="urn:microsoft.com/office/officeart/2005/8/layout/vProcess5"/>
    <dgm:cxn modelId="{90F1D6CB-E3B4-4E32-8D85-B7AED83A42C9}" type="presParOf" srcId="{AE6CC37B-EE7E-4FF8-BD86-BC1A6CB7A718}" destId="{337A1CC9-1623-4700-A521-DB2045BA37EC}" srcOrd="4" destOrd="0" presId="urn:microsoft.com/office/officeart/2005/8/layout/vProcess5"/>
    <dgm:cxn modelId="{A5214095-EB11-49C0-8090-29F126831815}" type="presParOf" srcId="{AE6CC37B-EE7E-4FF8-BD86-BC1A6CB7A718}" destId="{85126755-9DE9-40FE-9728-8FA383EAFD0B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DBD776F-4FB7-4CC7-B682-9C29682AB3D7}" type="doc">
      <dgm:prSet loTypeId="urn:microsoft.com/office/officeart/2005/8/layout/process2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582A44D1-8764-4AB5-9C96-BF76329A934D}">
      <dgm:prSet phldrT="[Текст]" custT="1"/>
      <dgm:spPr/>
      <dgm:t>
        <a:bodyPr/>
        <a:lstStyle/>
        <a:p>
          <a:r>
            <a:rPr lang="ru-RU" sz="3200" dirty="0"/>
            <a:t>Формулирование цели исследования</a:t>
          </a:r>
        </a:p>
      </dgm:t>
    </dgm:pt>
    <dgm:pt modelId="{5971504A-87B0-419D-A66F-C7794F1A9B41}" type="parTrans" cxnId="{C1B52FDC-321F-4BF6-A6E8-2EEE32C7B0F8}">
      <dgm:prSet/>
      <dgm:spPr/>
      <dgm:t>
        <a:bodyPr/>
        <a:lstStyle/>
        <a:p>
          <a:endParaRPr lang="ru-RU" sz="3600"/>
        </a:p>
      </dgm:t>
    </dgm:pt>
    <dgm:pt modelId="{09F09DAF-399E-4342-A83D-4BC44F1DF263}" type="sibTrans" cxnId="{C1B52FDC-321F-4BF6-A6E8-2EEE32C7B0F8}">
      <dgm:prSet custT="1"/>
      <dgm:spPr/>
      <dgm:t>
        <a:bodyPr/>
        <a:lstStyle/>
        <a:p>
          <a:endParaRPr lang="ru-RU" sz="1100"/>
        </a:p>
      </dgm:t>
    </dgm:pt>
    <dgm:pt modelId="{4DAE537C-4FD4-4316-BB9F-7D8643529EA4}">
      <dgm:prSet phldrT="[Текст]" custT="1"/>
      <dgm:spPr/>
      <dgm:t>
        <a:bodyPr/>
        <a:lstStyle/>
        <a:p>
          <a:r>
            <a:rPr lang="ru-RU" sz="3200" dirty="0"/>
            <a:t>Определение задач исследования</a:t>
          </a:r>
        </a:p>
      </dgm:t>
    </dgm:pt>
    <dgm:pt modelId="{739C9E12-5299-4367-9019-968FFFF6B483}" type="parTrans" cxnId="{85C4C966-850D-4DF0-8C50-CA112446C0DE}">
      <dgm:prSet/>
      <dgm:spPr/>
      <dgm:t>
        <a:bodyPr/>
        <a:lstStyle/>
        <a:p>
          <a:endParaRPr lang="ru-RU" sz="3600"/>
        </a:p>
      </dgm:t>
    </dgm:pt>
    <dgm:pt modelId="{8C05234D-E4E3-4670-8EAE-548FFFE151B6}" type="sibTrans" cxnId="{85C4C966-850D-4DF0-8C50-CA112446C0DE}">
      <dgm:prSet custT="1"/>
      <dgm:spPr/>
      <dgm:t>
        <a:bodyPr/>
        <a:lstStyle/>
        <a:p>
          <a:endParaRPr lang="ru-RU" sz="1100"/>
        </a:p>
      </dgm:t>
    </dgm:pt>
    <dgm:pt modelId="{D2E9C853-93C2-420F-B012-6C935A1F57C0}">
      <dgm:prSet phldrT="[Текст]" custT="1"/>
      <dgm:spPr/>
      <dgm:t>
        <a:bodyPr/>
        <a:lstStyle/>
        <a:p>
          <a:r>
            <a:rPr lang="ru-RU" sz="3200" dirty="0"/>
            <a:t>Определение методов исследования</a:t>
          </a:r>
        </a:p>
      </dgm:t>
    </dgm:pt>
    <dgm:pt modelId="{12D75506-0A89-4E75-A938-70A295C7B652}" type="parTrans" cxnId="{FF064DA8-C827-4EA6-9973-72EE981D2D48}">
      <dgm:prSet/>
      <dgm:spPr/>
      <dgm:t>
        <a:bodyPr/>
        <a:lstStyle/>
        <a:p>
          <a:endParaRPr lang="ru-RU" sz="3600"/>
        </a:p>
      </dgm:t>
    </dgm:pt>
    <dgm:pt modelId="{A1719743-14A4-4F60-8CBF-60EAA32AFABF}" type="sibTrans" cxnId="{FF064DA8-C827-4EA6-9973-72EE981D2D48}">
      <dgm:prSet custT="1"/>
      <dgm:spPr/>
      <dgm:t>
        <a:bodyPr/>
        <a:lstStyle/>
        <a:p>
          <a:endParaRPr lang="ru-RU" sz="1100"/>
        </a:p>
      </dgm:t>
    </dgm:pt>
    <dgm:pt modelId="{91AA0A55-EA0C-450E-B337-76A85FB1AF9E}">
      <dgm:prSet phldrT="[Текст]" custT="1"/>
      <dgm:spPr/>
      <dgm:t>
        <a:bodyPr/>
        <a:lstStyle/>
        <a:p>
          <a:r>
            <a:rPr lang="ru-RU" sz="3200" dirty="0"/>
            <a:t>Составление плана </a:t>
          </a:r>
        </a:p>
      </dgm:t>
    </dgm:pt>
    <dgm:pt modelId="{B720EEF2-1315-4068-A098-7D7EE355B4D8}" type="parTrans" cxnId="{2399E291-544C-4457-92A6-C5973680D50E}">
      <dgm:prSet/>
      <dgm:spPr/>
      <dgm:t>
        <a:bodyPr/>
        <a:lstStyle/>
        <a:p>
          <a:endParaRPr lang="ru-RU" sz="3600"/>
        </a:p>
      </dgm:t>
    </dgm:pt>
    <dgm:pt modelId="{816FE133-B0F5-4468-B7B2-D40D8FFC7345}" type="sibTrans" cxnId="{2399E291-544C-4457-92A6-C5973680D50E}">
      <dgm:prSet custT="1"/>
      <dgm:spPr/>
      <dgm:t>
        <a:bodyPr/>
        <a:lstStyle/>
        <a:p>
          <a:endParaRPr lang="ru-RU" sz="1100"/>
        </a:p>
      </dgm:t>
    </dgm:pt>
    <dgm:pt modelId="{6178CB42-9428-45EE-948E-C9674A357B1E}" type="pres">
      <dgm:prSet presAssocID="{9DBD776F-4FB7-4CC7-B682-9C29682AB3D7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89F941-0CAA-4421-89F0-9E2F1D031669}" type="pres">
      <dgm:prSet presAssocID="{582A44D1-8764-4AB5-9C96-BF76329A934D}" presName="node" presStyleLbl="node1" presStyleIdx="0" presStyleCnt="4" custScaleX="7113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ED98F0-2124-4E24-AB62-9463377B0CDF}" type="pres">
      <dgm:prSet presAssocID="{09F09DAF-399E-4342-A83D-4BC44F1DF263}" presName="sibTrans" presStyleLbl="sibTrans2D1" presStyleIdx="0" presStyleCnt="3"/>
      <dgm:spPr/>
      <dgm:t>
        <a:bodyPr/>
        <a:lstStyle/>
        <a:p>
          <a:endParaRPr lang="ru-RU"/>
        </a:p>
      </dgm:t>
    </dgm:pt>
    <dgm:pt modelId="{F49657C5-F633-40D7-A4FB-37C89018B95D}" type="pres">
      <dgm:prSet presAssocID="{09F09DAF-399E-4342-A83D-4BC44F1DF263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9BAE2FA4-9BDA-4066-A690-642BE4136F4D}" type="pres">
      <dgm:prSet presAssocID="{4DAE537C-4FD4-4316-BB9F-7D8643529EA4}" presName="node" presStyleLbl="node1" presStyleIdx="1" presStyleCnt="4" custScaleX="7113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8FEA40-8E9C-4C1C-83A1-4963C8EA91A7}" type="pres">
      <dgm:prSet presAssocID="{8C05234D-E4E3-4670-8EAE-548FFFE151B6}" presName="sibTrans" presStyleLbl="sibTrans2D1" presStyleIdx="1" presStyleCnt="3"/>
      <dgm:spPr/>
      <dgm:t>
        <a:bodyPr/>
        <a:lstStyle/>
        <a:p>
          <a:endParaRPr lang="ru-RU"/>
        </a:p>
      </dgm:t>
    </dgm:pt>
    <dgm:pt modelId="{9D1C6409-A73C-4FA8-A7C3-1783EBE0E5B9}" type="pres">
      <dgm:prSet presAssocID="{8C05234D-E4E3-4670-8EAE-548FFFE151B6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035B7562-E2CD-48AF-8A0F-3801E8713B17}" type="pres">
      <dgm:prSet presAssocID="{D2E9C853-93C2-420F-B012-6C935A1F57C0}" presName="node" presStyleLbl="node1" presStyleIdx="2" presStyleCnt="4" custScaleX="7113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C8A2E0-1380-46A1-BC1B-217B452E335D}" type="pres">
      <dgm:prSet presAssocID="{A1719743-14A4-4F60-8CBF-60EAA32AFABF}" presName="sibTrans" presStyleLbl="sibTrans2D1" presStyleIdx="2" presStyleCnt="3"/>
      <dgm:spPr/>
      <dgm:t>
        <a:bodyPr/>
        <a:lstStyle/>
        <a:p>
          <a:endParaRPr lang="ru-RU"/>
        </a:p>
      </dgm:t>
    </dgm:pt>
    <dgm:pt modelId="{CAA92ADD-53B6-4BE7-B994-AB47CFA66C49}" type="pres">
      <dgm:prSet presAssocID="{A1719743-14A4-4F60-8CBF-60EAA32AFABF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76D0416D-E2A4-457C-94A0-B59E8903DC17}" type="pres">
      <dgm:prSet presAssocID="{91AA0A55-EA0C-450E-B337-76A85FB1AF9E}" presName="node" presStyleLbl="node1" presStyleIdx="3" presStyleCnt="4" custScaleX="7113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B14105-C228-49BF-9C20-193CB5F45697}" type="presOf" srcId="{9DBD776F-4FB7-4CC7-B682-9C29682AB3D7}" destId="{6178CB42-9428-45EE-948E-C9674A357B1E}" srcOrd="0" destOrd="0" presId="urn:microsoft.com/office/officeart/2005/8/layout/process2"/>
    <dgm:cxn modelId="{F1741181-F73B-4BF8-9ADC-95F336CC2D10}" type="presOf" srcId="{A1719743-14A4-4F60-8CBF-60EAA32AFABF}" destId="{CAA92ADD-53B6-4BE7-B994-AB47CFA66C49}" srcOrd="1" destOrd="0" presId="urn:microsoft.com/office/officeart/2005/8/layout/process2"/>
    <dgm:cxn modelId="{4F643E19-1873-4904-B249-93B780EB759B}" type="presOf" srcId="{A1719743-14A4-4F60-8CBF-60EAA32AFABF}" destId="{2AC8A2E0-1380-46A1-BC1B-217B452E335D}" srcOrd="0" destOrd="0" presId="urn:microsoft.com/office/officeart/2005/8/layout/process2"/>
    <dgm:cxn modelId="{B1CFF009-F5F3-473C-84FE-6547F299A7C6}" type="presOf" srcId="{8C05234D-E4E3-4670-8EAE-548FFFE151B6}" destId="{348FEA40-8E9C-4C1C-83A1-4963C8EA91A7}" srcOrd="0" destOrd="0" presId="urn:microsoft.com/office/officeart/2005/8/layout/process2"/>
    <dgm:cxn modelId="{FF064DA8-C827-4EA6-9973-72EE981D2D48}" srcId="{9DBD776F-4FB7-4CC7-B682-9C29682AB3D7}" destId="{D2E9C853-93C2-420F-B012-6C935A1F57C0}" srcOrd="2" destOrd="0" parTransId="{12D75506-0A89-4E75-A938-70A295C7B652}" sibTransId="{A1719743-14A4-4F60-8CBF-60EAA32AFABF}"/>
    <dgm:cxn modelId="{85C4C966-850D-4DF0-8C50-CA112446C0DE}" srcId="{9DBD776F-4FB7-4CC7-B682-9C29682AB3D7}" destId="{4DAE537C-4FD4-4316-BB9F-7D8643529EA4}" srcOrd="1" destOrd="0" parTransId="{739C9E12-5299-4367-9019-968FFFF6B483}" sibTransId="{8C05234D-E4E3-4670-8EAE-548FFFE151B6}"/>
    <dgm:cxn modelId="{8C7F13C9-307D-455D-B6E9-83FA18B5278A}" type="presOf" srcId="{09F09DAF-399E-4342-A83D-4BC44F1DF263}" destId="{F49657C5-F633-40D7-A4FB-37C89018B95D}" srcOrd="1" destOrd="0" presId="urn:microsoft.com/office/officeart/2005/8/layout/process2"/>
    <dgm:cxn modelId="{2399E291-544C-4457-92A6-C5973680D50E}" srcId="{9DBD776F-4FB7-4CC7-B682-9C29682AB3D7}" destId="{91AA0A55-EA0C-450E-B337-76A85FB1AF9E}" srcOrd="3" destOrd="0" parTransId="{B720EEF2-1315-4068-A098-7D7EE355B4D8}" sibTransId="{816FE133-B0F5-4468-B7B2-D40D8FFC7345}"/>
    <dgm:cxn modelId="{E29C6175-11AC-4545-8556-50A23D760E35}" type="presOf" srcId="{582A44D1-8764-4AB5-9C96-BF76329A934D}" destId="{2A89F941-0CAA-4421-89F0-9E2F1D031669}" srcOrd="0" destOrd="0" presId="urn:microsoft.com/office/officeart/2005/8/layout/process2"/>
    <dgm:cxn modelId="{2F572228-9939-439D-8BA8-B8404A64A28C}" type="presOf" srcId="{8C05234D-E4E3-4670-8EAE-548FFFE151B6}" destId="{9D1C6409-A73C-4FA8-A7C3-1783EBE0E5B9}" srcOrd="1" destOrd="0" presId="urn:microsoft.com/office/officeart/2005/8/layout/process2"/>
    <dgm:cxn modelId="{D7958F42-2EE7-4FED-B19B-2CAAF34BE727}" type="presOf" srcId="{4DAE537C-4FD4-4316-BB9F-7D8643529EA4}" destId="{9BAE2FA4-9BDA-4066-A690-642BE4136F4D}" srcOrd="0" destOrd="0" presId="urn:microsoft.com/office/officeart/2005/8/layout/process2"/>
    <dgm:cxn modelId="{054CFAB9-BD87-4C03-BBC7-01BA15171453}" type="presOf" srcId="{91AA0A55-EA0C-450E-B337-76A85FB1AF9E}" destId="{76D0416D-E2A4-457C-94A0-B59E8903DC17}" srcOrd="0" destOrd="0" presId="urn:microsoft.com/office/officeart/2005/8/layout/process2"/>
    <dgm:cxn modelId="{C1B52FDC-321F-4BF6-A6E8-2EEE32C7B0F8}" srcId="{9DBD776F-4FB7-4CC7-B682-9C29682AB3D7}" destId="{582A44D1-8764-4AB5-9C96-BF76329A934D}" srcOrd="0" destOrd="0" parTransId="{5971504A-87B0-419D-A66F-C7794F1A9B41}" sibTransId="{09F09DAF-399E-4342-A83D-4BC44F1DF263}"/>
    <dgm:cxn modelId="{C298B285-A2A8-405E-B336-B1C3299FC875}" type="presOf" srcId="{D2E9C853-93C2-420F-B012-6C935A1F57C0}" destId="{035B7562-E2CD-48AF-8A0F-3801E8713B17}" srcOrd="0" destOrd="0" presId="urn:microsoft.com/office/officeart/2005/8/layout/process2"/>
    <dgm:cxn modelId="{F86E37E9-9A5B-4770-9A83-443BC65B36EF}" type="presOf" srcId="{09F09DAF-399E-4342-A83D-4BC44F1DF263}" destId="{30ED98F0-2124-4E24-AB62-9463377B0CDF}" srcOrd="0" destOrd="0" presId="urn:microsoft.com/office/officeart/2005/8/layout/process2"/>
    <dgm:cxn modelId="{DCCD4E44-D9FD-47C1-8B03-EA141AF37B57}" type="presParOf" srcId="{6178CB42-9428-45EE-948E-C9674A357B1E}" destId="{2A89F941-0CAA-4421-89F0-9E2F1D031669}" srcOrd="0" destOrd="0" presId="urn:microsoft.com/office/officeart/2005/8/layout/process2"/>
    <dgm:cxn modelId="{7F14BB99-2753-4E15-97B5-AFC368A03D27}" type="presParOf" srcId="{6178CB42-9428-45EE-948E-C9674A357B1E}" destId="{30ED98F0-2124-4E24-AB62-9463377B0CDF}" srcOrd="1" destOrd="0" presId="urn:microsoft.com/office/officeart/2005/8/layout/process2"/>
    <dgm:cxn modelId="{81AB9368-A8D6-444A-82D6-E287C9167E3F}" type="presParOf" srcId="{30ED98F0-2124-4E24-AB62-9463377B0CDF}" destId="{F49657C5-F633-40D7-A4FB-37C89018B95D}" srcOrd="0" destOrd="0" presId="urn:microsoft.com/office/officeart/2005/8/layout/process2"/>
    <dgm:cxn modelId="{7113326C-B166-48D5-AEC1-3F56BC9EAB99}" type="presParOf" srcId="{6178CB42-9428-45EE-948E-C9674A357B1E}" destId="{9BAE2FA4-9BDA-4066-A690-642BE4136F4D}" srcOrd="2" destOrd="0" presId="urn:microsoft.com/office/officeart/2005/8/layout/process2"/>
    <dgm:cxn modelId="{1EF03C6F-D786-4487-95CC-264CB44EEFCC}" type="presParOf" srcId="{6178CB42-9428-45EE-948E-C9674A357B1E}" destId="{348FEA40-8E9C-4C1C-83A1-4963C8EA91A7}" srcOrd="3" destOrd="0" presId="urn:microsoft.com/office/officeart/2005/8/layout/process2"/>
    <dgm:cxn modelId="{56E9D489-27F7-453D-A65F-1C506CF64F29}" type="presParOf" srcId="{348FEA40-8E9C-4C1C-83A1-4963C8EA91A7}" destId="{9D1C6409-A73C-4FA8-A7C3-1783EBE0E5B9}" srcOrd="0" destOrd="0" presId="urn:microsoft.com/office/officeart/2005/8/layout/process2"/>
    <dgm:cxn modelId="{73B9F8C9-A730-4BCF-BFD3-A83EA9A490E0}" type="presParOf" srcId="{6178CB42-9428-45EE-948E-C9674A357B1E}" destId="{035B7562-E2CD-48AF-8A0F-3801E8713B17}" srcOrd="4" destOrd="0" presId="urn:microsoft.com/office/officeart/2005/8/layout/process2"/>
    <dgm:cxn modelId="{E1705AC9-C87F-4FE6-A879-E28FE2007282}" type="presParOf" srcId="{6178CB42-9428-45EE-948E-C9674A357B1E}" destId="{2AC8A2E0-1380-46A1-BC1B-217B452E335D}" srcOrd="5" destOrd="0" presId="urn:microsoft.com/office/officeart/2005/8/layout/process2"/>
    <dgm:cxn modelId="{641A9C64-2B17-4495-8F5D-D15BDCE84270}" type="presParOf" srcId="{2AC8A2E0-1380-46A1-BC1B-217B452E335D}" destId="{CAA92ADD-53B6-4BE7-B994-AB47CFA66C49}" srcOrd="0" destOrd="0" presId="urn:microsoft.com/office/officeart/2005/8/layout/process2"/>
    <dgm:cxn modelId="{18424478-2F24-4691-9B97-FCEC69BB3F20}" type="presParOf" srcId="{6178CB42-9428-45EE-948E-C9674A357B1E}" destId="{76D0416D-E2A4-457C-94A0-B59E8903DC17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DBD776F-4FB7-4CC7-B682-9C29682AB3D7}" type="doc">
      <dgm:prSet loTypeId="urn:microsoft.com/office/officeart/2005/8/layout/process2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E79687B-B2CA-432E-8BB9-C9965C2B0572}">
      <dgm:prSet phldrT="[Текст]" custT="1"/>
      <dgm:spPr/>
      <dgm:t>
        <a:bodyPr/>
        <a:lstStyle/>
        <a:p>
          <a:r>
            <a:rPr lang="ru-RU" sz="3200" dirty="0"/>
            <a:t>Корректировка целей, задач, методов</a:t>
          </a:r>
        </a:p>
      </dgm:t>
    </dgm:pt>
    <dgm:pt modelId="{0B59DBAE-8E65-4F97-94B5-E151E386D477}" type="parTrans" cxnId="{413EF0D5-293B-4FB9-828D-3B17051F634B}">
      <dgm:prSet/>
      <dgm:spPr/>
      <dgm:t>
        <a:bodyPr/>
        <a:lstStyle/>
        <a:p>
          <a:endParaRPr lang="ru-RU" sz="3600"/>
        </a:p>
      </dgm:t>
    </dgm:pt>
    <dgm:pt modelId="{66488067-9151-4A7B-AEFB-2FA4D3EC4A73}" type="sibTrans" cxnId="{413EF0D5-293B-4FB9-828D-3B17051F634B}">
      <dgm:prSet custT="1"/>
      <dgm:spPr/>
      <dgm:t>
        <a:bodyPr/>
        <a:lstStyle/>
        <a:p>
          <a:endParaRPr lang="ru-RU" sz="1100"/>
        </a:p>
      </dgm:t>
    </dgm:pt>
    <dgm:pt modelId="{91AA0A55-EA0C-450E-B337-76A85FB1AF9E}">
      <dgm:prSet phldrT="[Текст]" custT="1"/>
      <dgm:spPr/>
      <dgm:t>
        <a:bodyPr/>
        <a:lstStyle/>
        <a:p>
          <a:r>
            <a:rPr lang="ru-RU" sz="3200" dirty="0"/>
            <a:t>Сбор материала</a:t>
          </a:r>
        </a:p>
      </dgm:t>
    </dgm:pt>
    <dgm:pt modelId="{B720EEF2-1315-4068-A098-7D7EE355B4D8}" type="parTrans" cxnId="{2399E291-544C-4457-92A6-C5973680D50E}">
      <dgm:prSet/>
      <dgm:spPr/>
      <dgm:t>
        <a:bodyPr/>
        <a:lstStyle/>
        <a:p>
          <a:endParaRPr lang="ru-RU" sz="3600"/>
        </a:p>
      </dgm:t>
    </dgm:pt>
    <dgm:pt modelId="{816FE133-B0F5-4468-B7B2-D40D8FFC7345}" type="sibTrans" cxnId="{2399E291-544C-4457-92A6-C5973680D50E}">
      <dgm:prSet custT="1"/>
      <dgm:spPr/>
      <dgm:t>
        <a:bodyPr/>
        <a:lstStyle/>
        <a:p>
          <a:endParaRPr lang="ru-RU" sz="1100"/>
        </a:p>
      </dgm:t>
    </dgm:pt>
    <dgm:pt modelId="{B433BEA5-0222-4920-B5EB-6311F1CCE7CA}">
      <dgm:prSet phldrT="[Текст]" custT="1"/>
      <dgm:spPr/>
      <dgm:t>
        <a:bodyPr/>
        <a:lstStyle/>
        <a:p>
          <a:r>
            <a:rPr lang="ru-RU" sz="3200" dirty="0"/>
            <a:t>Анализ и обобщение собранного материала</a:t>
          </a:r>
        </a:p>
      </dgm:t>
    </dgm:pt>
    <dgm:pt modelId="{B1B4C98B-9401-4C92-8EA1-D9CDF31818B2}" type="parTrans" cxnId="{FE9D17E9-241C-4B6B-8C97-B8A73B8119ED}">
      <dgm:prSet/>
      <dgm:spPr/>
      <dgm:t>
        <a:bodyPr/>
        <a:lstStyle/>
        <a:p>
          <a:endParaRPr lang="ru-RU" sz="3600"/>
        </a:p>
      </dgm:t>
    </dgm:pt>
    <dgm:pt modelId="{09860A69-7958-4461-88AF-27F5C8D12D4C}" type="sibTrans" cxnId="{FE9D17E9-241C-4B6B-8C97-B8A73B8119ED}">
      <dgm:prSet custT="1"/>
      <dgm:spPr/>
      <dgm:t>
        <a:bodyPr/>
        <a:lstStyle/>
        <a:p>
          <a:endParaRPr lang="ru-RU" sz="1100"/>
        </a:p>
      </dgm:t>
    </dgm:pt>
    <dgm:pt modelId="{8AA329F6-F6E2-4BC4-ABE4-57BF4274F7C2}">
      <dgm:prSet phldrT="[Текст]" custT="1"/>
      <dgm:spPr/>
      <dgm:t>
        <a:bodyPr/>
        <a:lstStyle/>
        <a:p>
          <a:r>
            <a:rPr lang="ru-RU" sz="3200" dirty="0"/>
            <a:t>Формулировка выводов</a:t>
          </a:r>
        </a:p>
      </dgm:t>
    </dgm:pt>
    <dgm:pt modelId="{60021BD6-FCC3-4BF3-8663-BF5255410E1D}" type="parTrans" cxnId="{46C25EA9-9929-4015-9603-827D10867ED8}">
      <dgm:prSet/>
      <dgm:spPr/>
      <dgm:t>
        <a:bodyPr/>
        <a:lstStyle/>
        <a:p>
          <a:endParaRPr lang="ru-RU" sz="3600"/>
        </a:p>
      </dgm:t>
    </dgm:pt>
    <dgm:pt modelId="{93C1BE9F-E075-427F-BA45-5FB722A6ADF6}" type="sibTrans" cxnId="{46C25EA9-9929-4015-9603-827D10867ED8}">
      <dgm:prSet/>
      <dgm:spPr/>
      <dgm:t>
        <a:bodyPr/>
        <a:lstStyle/>
        <a:p>
          <a:endParaRPr lang="ru-RU" sz="3600"/>
        </a:p>
      </dgm:t>
    </dgm:pt>
    <dgm:pt modelId="{6178CB42-9428-45EE-948E-C9674A357B1E}" type="pres">
      <dgm:prSet presAssocID="{9DBD776F-4FB7-4CC7-B682-9C29682AB3D7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C02C78-A475-49B8-BE4D-8B029FD6A550}" type="pres">
      <dgm:prSet presAssocID="{9E79687B-B2CA-432E-8BB9-C9965C2B0572}" presName="node" presStyleLbl="node1" presStyleIdx="0" presStyleCnt="4" custScaleX="7113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04FF8F-FE45-4109-8552-4E815EEFFC3C}" type="pres">
      <dgm:prSet presAssocID="{66488067-9151-4A7B-AEFB-2FA4D3EC4A73}" presName="sibTrans" presStyleLbl="sibTrans2D1" presStyleIdx="0" presStyleCnt="3"/>
      <dgm:spPr/>
      <dgm:t>
        <a:bodyPr/>
        <a:lstStyle/>
        <a:p>
          <a:endParaRPr lang="ru-RU"/>
        </a:p>
      </dgm:t>
    </dgm:pt>
    <dgm:pt modelId="{DDD8FF92-34B8-44E8-97D5-7E4253CC9E21}" type="pres">
      <dgm:prSet presAssocID="{66488067-9151-4A7B-AEFB-2FA4D3EC4A73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76D0416D-E2A4-457C-94A0-B59E8903DC17}" type="pres">
      <dgm:prSet presAssocID="{91AA0A55-EA0C-450E-B337-76A85FB1AF9E}" presName="node" presStyleLbl="node1" presStyleIdx="1" presStyleCnt="4" custScaleX="7113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533217-F399-4DAB-9154-8B0DD044B869}" type="pres">
      <dgm:prSet presAssocID="{816FE133-B0F5-4468-B7B2-D40D8FFC7345}" presName="sibTrans" presStyleLbl="sibTrans2D1" presStyleIdx="1" presStyleCnt="3"/>
      <dgm:spPr/>
      <dgm:t>
        <a:bodyPr/>
        <a:lstStyle/>
        <a:p>
          <a:endParaRPr lang="ru-RU"/>
        </a:p>
      </dgm:t>
    </dgm:pt>
    <dgm:pt modelId="{EE8276CF-D0C3-4984-8244-866D757C2443}" type="pres">
      <dgm:prSet presAssocID="{816FE133-B0F5-4468-B7B2-D40D8FFC7345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D3D16526-4197-4031-9D3D-E17807A32995}" type="pres">
      <dgm:prSet presAssocID="{B433BEA5-0222-4920-B5EB-6311F1CCE7CA}" presName="node" presStyleLbl="node1" presStyleIdx="2" presStyleCnt="4" custScaleX="7113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01BB8D-37A2-4322-96DC-01E81B7A4D31}" type="pres">
      <dgm:prSet presAssocID="{09860A69-7958-4461-88AF-27F5C8D12D4C}" presName="sibTrans" presStyleLbl="sibTrans2D1" presStyleIdx="2" presStyleCnt="3"/>
      <dgm:spPr/>
      <dgm:t>
        <a:bodyPr/>
        <a:lstStyle/>
        <a:p>
          <a:endParaRPr lang="ru-RU"/>
        </a:p>
      </dgm:t>
    </dgm:pt>
    <dgm:pt modelId="{F3C6EFB2-998E-4976-B32D-89BB991BC649}" type="pres">
      <dgm:prSet presAssocID="{09860A69-7958-4461-88AF-27F5C8D12D4C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17F558E1-1593-4BB6-9796-18AF3528F20A}" type="pres">
      <dgm:prSet presAssocID="{8AA329F6-F6E2-4BC4-ABE4-57BF4274F7C2}" presName="node" presStyleLbl="node1" presStyleIdx="3" presStyleCnt="4" custScaleX="7113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B14105-C228-49BF-9C20-193CB5F45697}" type="presOf" srcId="{9DBD776F-4FB7-4CC7-B682-9C29682AB3D7}" destId="{6178CB42-9428-45EE-948E-C9674A357B1E}" srcOrd="0" destOrd="0" presId="urn:microsoft.com/office/officeart/2005/8/layout/process2"/>
    <dgm:cxn modelId="{9953C1D2-473B-4D34-9733-9713F8B561DB}" type="presOf" srcId="{09860A69-7958-4461-88AF-27F5C8D12D4C}" destId="{B901BB8D-37A2-4322-96DC-01E81B7A4D31}" srcOrd="0" destOrd="0" presId="urn:microsoft.com/office/officeart/2005/8/layout/process2"/>
    <dgm:cxn modelId="{2C50A194-5982-4B8B-9CCE-854877021C3D}" type="presOf" srcId="{66488067-9151-4A7B-AEFB-2FA4D3EC4A73}" destId="{2B04FF8F-FE45-4109-8552-4E815EEFFC3C}" srcOrd="0" destOrd="0" presId="urn:microsoft.com/office/officeart/2005/8/layout/process2"/>
    <dgm:cxn modelId="{7FA54D62-F07B-485D-810F-C64B39BE8D47}" type="presOf" srcId="{B433BEA5-0222-4920-B5EB-6311F1CCE7CA}" destId="{D3D16526-4197-4031-9D3D-E17807A32995}" srcOrd="0" destOrd="0" presId="urn:microsoft.com/office/officeart/2005/8/layout/process2"/>
    <dgm:cxn modelId="{413EF0D5-293B-4FB9-828D-3B17051F634B}" srcId="{9DBD776F-4FB7-4CC7-B682-9C29682AB3D7}" destId="{9E79687B-B2CA-432E-8BB9-C9965C2B0572}" srcOrd="0" destOrd="0" parTransId="{0B59DBAE-8E65-4F97-94B5-E151E386D477}" sibTransId="{66488067-9151-4A7B-AEFB-2FA4D3EC4A73}"/>
    <dgm:cxn modelId="{2399E291-544C-4457-92A6-C5973680D50E}" srcId="{9DBD776F-4FB7-4CC7-B682-9C29682AB3D7}" destId="{91AA0A55-EA0C-450E-B337-76A85FB1AF9E}" srcOrd="1" destOrd="0" parTransId="{B720EEF2-1315-4068-A098-7D7EE355B4D8}" sibTransId="{816FE133-B0F5-4468-B7B2-D40D8FFC7345}"/>
    <dgm:cxn modelId="{46C25EA9-9929-4015-9603-827D10867ED8}" srcId="{9DBD776F-4FB7-4CC7-B682-9C29682AB3D7}" destId="{8AA329F6-F6E2-4BC4-ABE4-57BF4274F7C2}" srcOrd="3" destOrd="0" parTransId="{60021BD6-FCC3-4BF3-8663-BF5255410E1D}" sibTransId="{93C1BE9F-E075-427F-BA45-5FB722A6ADF6}"/>
    <dgm:cxn modelId="{732575AD-8B85-4BC6-8685-02C809C277D9}" type="presOf" srcId="{66488067-9151-4A7B-AEFB-2FA4D3EC4A73}" destId="{DDD8FF92-34B8-44E8-97D5-7E4253CC9E21}" srcOrd="1" destOrd="0" presId="urn:microsoft.com/office/officeart/2005/8/layout/process2"/>
    <dgm:cxn modelId="{FE9D17E9-241C-4B6B-8C97-B8A73B8119ED}" srcId="{9DBD776F-4FB7-4CC7-B682-9C29682AB3D7}" destId="{B433BEA5-0222-4920-B5EB-6311F1CCE7CA}" srcOrd="2" destOrd="0" parTransId="{B1B4C98B-9401-4C92-8EA1-D9CDF31818B2}" sibTransId="{09860A69-7958-4461-88AF-27F5C8D12D4C}"/>
    <dgm:cxn modelId="{EC1C4DF5-038C-4AEA-93D0-E40CE5019208}" type="presOf" srcId="{8AA329F6-F6E2-4BC4-ABE4-57BF4274F7C2}" destId="{17F558E1-1593-4BB6-9796-18AF3528F20A}" srcOrd="0" destOrd="0" presId="urn:microsoft.com/office/officeart/2005/8/layout/process2"/>
    <dgm:cxn modelId="{E3A0E9AC-EAF3-48C5-AD17-5483043B271D}" type="presOf" srcId="{09860A69-7958-4461-88AF-27F5C8D12D4C}" destId="{F3C6EFB2-998E-4976-B32D-89BB991BC649}" srcOrd="1" destOrd="0" presId="urn:microsoft.com/office/officeart/2005/8/layout/process2"/>
    <dgm:cxn modelId="{054CFAB9-BD87-4C03-BBC7-01BA15171453}" type="presOf" srcId="{91AA0A55-EA0C-450E-B337-76A85FB1AF9E}" destId="{76D0416D-E2A4-457C-94A0-B59E8903DC17}" srcOrd="0" destOrd="0" presId="urn:microsoft.com/office/officeart/2005/8/layout/process2"/>
    <dgm:cxn modelId="{F7102833-D507-4B59-94D8-C0FB2C8B96F1}" type="presOf" srcId="{816FE133-B0F5-4468-B7B2-D40D8FFC7345}" destId="{EE8276CF-D0C3-4984-8244-866D757C2443}" srcOrd="1" destOrd="0" presId="urn:microsoft.com/office/officeart/2005/8/layout/process2"/>
    <dgm:cxn modelId="{3CA4368E-4C10-48A8-8C60-1A3F126749FD}" type="presOf" srcId="{9E79687B-B2CA-432E-8BB9-C9965C2B0572}" destId="{E6C02C78-A475-49B8-BE4D-8B029FD6A550}" srcOrd="0" destOrd="0" presId="urn:microsoft.com/office/officeart/2005/8/layout/process2"/>
    <dgm:cxn modelId="{501EE16C-331B-43DB-B4C3-CA2ACCD4B499}" type="presOf" srcId="{816FE133-B0F5-4468-B7B2-D40D8FFC7345}" destId="{E7533217-F399-4DAB-9154-8B0DD044B869}" srcOrd="0" destOrd="0" presId="urn:microsoft.com/office/officeart/2005/8/layout/process2"/>
    <dgm:cxn modelId="{64C0ACD0-DE00-4F0A-85C6-16214114738E}" type="presParOf" srcId="{6178CB42-9428-45EE-948E-C9674A357B1E}" destId="{E6C02C78-A475-49B8-BE4D-8B029FD6A550}" srcOrd="0" destOrd="0" presId="urn:microsoft.com/office/officeart/2005/8/layout/process2"/>
    <dgm:cxn modelId="{4A0D35FD-5C26-4865-81ED-7B167F0A6CFE}" type="presParOf" srcId="{6178CB42-9428-45EE-948E-C9674A357B1E}" destId="{2B04FF8F-FE45-4109-8552-4E815EEFFC3C}" srcOrd="1" destOrd="0" presId="urn:microsoft.com/office/officeart/2005/8/layout/process2"/>
    <dgm:cxn modelId="{04C9B190-9D14-43DD-BB05-45D69E250C17}" type="presParOf" srcId="{2B04FF8F-FE45-4109-8552-4E815EEFFC3C}" destId="{DDD8FF92-34B8-44E8-97D5-7E4253CC9E21}" srcOrd="0" destOrd="0" presId="urn:microsoft.com/office/officeart/2005/8/layout/process2"/>
    <dgm:cxn modelId="{18424478-2F24-4691-9B97-FCEC69BB3F20}" type="presParOf" srcId="{6178CB42-9428-45EE-948E-C9674A357B1E}" destId="{76D0416D-E2A4-457C-94A0-B59E8903DC17}" srcOrd="2" destOrd="0" presId="urn:microsoft.com/office/officeart/2005/8/layout/process2"/>
    <dgm:cxn modelId="{1F20D0BF-8B21-4B89-B932-EEDE1CAA1F0B}" type="presParOf" srcId="{6178CB42-9428-45EE-948E-C9674A357B1E}" destId="{E7533217-F399-4DAB-9154-8B0DD044B869}" srcOrd="3" destOrd="0" presId="urn:microsoft.com/office/officeart/2005/8/layout/process2"/>
    <dgm:cxn modelId="{FA521CE2-608F-447F-9157-6AE207644CED}" type="presParOf" srcId="{E7533217-F399-4DAB-9154-8B0DD044B869}" destId="{EE8276CF-D0C3-4984-8244-866D757C2443}" srcOrd="0" destOrd="0" presId="urn:microsoft.com/office/officeart/2005/8/layout/process2"/>
    <dgm:cxn modelId="{A7A1F490-8419-4725-BA63-7B91943FE52C}" type="presParOf" srcId="{6178CB42-9428-45EE-948E-C9674A357B1E}" destId="{D3D16526-4197-4031-9D3D-E17807A32995}" srcOrd="4" destOrd="0" presId="urn:microsoft.com/office/officeart/2005/8/layout/process2"/>
    <dgm:cxn modelId="{5675F83C-8946-4467-9154-E749E20996E1}" type="presParOf" srcId="{6178CB42-9428-45EE-948E-C9674A357B1E}" destId="{B901BB8D-37A2-4322-96DC-01E81B7A4D31}" srcOrd="5" destOrd="0" presId="urn:microsoft.com/office/officeart/2005/8/layout/process2"/>
    <dgm:cxn modelId="{CDAE9358-13EE-4218-870C-EE7E8E746A6F}" type="presParOf" srcId="{B901BB8D-37A2-4322-96DC-01E81B7A4D31}" destId="{F3C6EFB2-998E-4976-B32D-89BB991BC649}" srcOrd="0" destOrd="0" presId="urn:microsoft.com/office/officeart/2005/8/layout/process2"/>
    <dgm:cxn modelId="{61F6BB6D-3428-4700-9627-ABA7D4C36EBF}" type="presParOf" srcId="{6178CB42-9428-45EE-948E-C9674A357B1E}" destId="{17F558E1-1593-4BB6-9796-18AF3528F20A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4570A88-363B-4258-91A7-A7CFEACDAF86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/>
      <dgm:spPr/>
    </dgm:pt>
    <dgm:pt modelId="{4652CD61-DA86-49A8-B18A-0D8002587CA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2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05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rPr>
            <a:t>Условия успешности </a:t>
          </a:r>
        </a:p>
        <a:p>
          <a:pPr marL="0" marR="0" lvl="0" indent="0" algn="ctr" defTabSz="914400" rtl="0" eaLnBrk="1" fontAlgn="base" latinLnBrk="0" hangingPunct="1">
            <a:lnSpc>
              <a:spcPct val="12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05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rPr>
            <a:t> исследовательской работы</a:t>
          </a:r>
        </a:p>
      </dgm:t>
    </dgm:pt>
    <dgm:pt modelId="{05A7ED7D-B231-4040-8F9C-6473F05189BA}" type="parTrans" cxnId="{87C0A3B2-50AF-4C2E-8F5E-49ABE3E6FE1C}">
      <dgm:prSet/>
      <dgm:spPr/>
      <dgm:t>
        <a:bodyPr/>
        <a:lstStyle/>
        <a:p>
          <a:endParaRPr lang="ru-RU"/>
        </a:p>
      </dgm:t>
    </dgm:pt>
    <dgm:pt modelId="{C89A2265-87BB-4875-9DA4-ED04C903E326}" type="sibTrans" cxnId="{87C0A3B2-50AF-4C2E-8F5E-49ABE3E6FE1C}">
      <dgm:prSet/>
      <dgm:spPr/>
      <dgm:t>
        <a:bodyPr/>
        <a:lstStyle/>
        <a:p>
          <a:endParaRPr lang="ru-RU"/>
        </a:p>
      </dgm:t>
    </dgm:pt>
    <dgm:pt modelId="{20D0AACE-29AB-4825-8A94-478164460E6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2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rPr>
            <a:t>Точное </a:t>
          </a:r>
        </a:p>
        <a:p>
          <a:pPr marL="0" marR="0" lvl="0" indent="0" algn="ctr" defTabSz="914400" rtl="0" eaLnBrk="1" fontAlgn="base" latinLnBrk="0" hangingPunct="1">
            <a:lnSpc>
              <a:spcPct val="12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rPr>
            <a:t>описание эксперимента,</a:t>
          </a:r>
        </a:p>
        <a:p>
          <a:pPr marL="0" marR="0" lvl="0" indent="0" algn="ctr" defTabSz="914400" rtl="0" eaLnBrk="1" fontAlgn="base" latinLnBrk="0" hangingPunct="1">
            <a:lnSpc>
              <a:spcPct val="12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rPr>
            <a:t>его анализ</a:t>
          </a:r>
        </a:p>
      </dgm:t>
    </dgm:pt>
    <dgm:pt modelId="{22AD5703-2FCB-4CB9-934C-B01EA9BEE713}" type="parTrans" cxnId="{F69D86DE-DD2E-4B89-BFBE-601410CBD972}">
      <dgm:prSet/>
      <dgm:spPr/>
      <dgm:t>
        <a:bodyPr/>
        <a:lstStyle/>
        <a:p>
          <a:endParaRPr lang="ru-RU"/>
        </a:p>
      </dgm:t>
    </dgm:pt>
    <dgm:pt modelId="{D1254698-7A78-4F27-A9A5-05B6D18EDCB8}" type="sibTrans" cxnId="{F69D86DE-DD2E-4B89-BFBE-601410CBD972}">
      <dgm:prSet/>
      <dgm:spPr/>
      <dgm:t>
        <a:bodyPr/>
        <a:lstStyle/>
        <a:p>
          <a:endParaRPr lang="ru-RU"/>
        </a:p>
      </dgm:t>
    </dgm:pt>
    <dgm:pt modelId="{D25F247C-46B8-4DEF-B8D2-2AB3D17D69A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2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rPr>
            <a:t>Полный и </a:t>
          </a:r>
        </a:p>
        <a:p>
          <a:pPr marL="0" marR="0" lvl="0" indent="0" algn="ctr" defTabSz="914400" rtl="0" eaLnBrk="1" fontAlgn="base" latinLnBrk="0" hangingPunct="1">
            <a:lnSpc>
              <a:spcPct val="12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rPr>
            <a:t>объективный анализ</a:t>
          </a:r>
        </a:p>
        <a:p>
          <a:pPr marL="0" marR="0" lvl="0" indent="0" algn="ctr" defTabSz="914400" rtl="0" eaLnBrk="1" fontAlgn="base" latinLnBrk="0" hangingPunct="1">
            <a:lnSpc>
              <a:spcPct val="12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rPr>
            <a:t>исследуемой проблемы</a:t>
          </a:r>
        </a:p>
      </dgm:t>
    </dgm:pt>
    <dgm:pt modelId="{8F1EE47D-3F83-4A48-A82C-C1B697F086BA}" type="parTrans" cxnId="{6D183389-1627-46D3-B493-D47ABA3CF538}">
      <dgm:prSet/>
      <dgm:spPr/>
      <dgm:t>
        <a:bodyPr/>
        <a:lstStyle/>
        <a:p>
          <a:endParaRPr lang="ru-RU"/>
        </a:p>
      </dgm:t>
    </dgm:pt>
    <dgm:pt modelId="{4C34D4EE-BB96-4AA2-A5FA-27D757E5A71A}" type="sibTrans" cxnId="{6D183389-1627-46D3-B493-D47ABA3CF538}">
      <dgm:prSet/>
      <dgm:spPr/>
      <dgm:t>
        <a:bodyPr/>
        <a:lstStyle/>
        <a:p>
          <a:endParaRPr lang="ru-RU"/>
        </a:p>
      </dgm:t>
    </dgm:pt>
    <dgm:pt modelId="{300D3E7D-E7AE-4879-ADC4-81A4AC4BB65F}" type="pres">
      <dgm:prSet presAssocID="{C4570A88-363B-4258-91A7-A7CFEACDAF86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C226A72-F2A2-4093-8128-661D678DBB15}" type="pres">
      <dgm:prSet presAssocID="{4652CD61-DA86-49A8-B18A-0D8002587CA8}" presName="centerShape" presStyleLbl="node0" presStyleIdx="0" presStyleCnt="1"/>
      <dgm:spPr/>
      <dgm:t>
        <a:bodyPr/>
        <a:lstStyle/>
        <a:p>
          <a:endParaRPr lang="ru-RU"/>
        </a:p>
      </dgm:t>
    </dgm:pt>
    <dgm:pt modelId="{5EC3027C-47B8-45C1-AFA5-E245BD601A82}" type="pres">
      <dgm:prSet presAssocID="{22AD5703-2FCB-4CB9-934C-B01EA9BEE713}" presName="Name9" presStyleLbl="parChTrans1D2" presStyleIdx="0" presStyleCnt="2"/>
      <dgm:spPr/>
      <dgm:t>
        <a:bodyPr/>
        <a:lstStyle/>
        <a:p>
          <a:endParaRPr lang="ru-RU"/>
        </a:p>
      </dgm:t>
    </dgm:pt>
    <dgm:pt modelId="{CE073EE3-740F-46F0-897E-C0297AAA27CF}" type="pres">
      <dgm:prSet presAssocID="{22AD5703-2FCB-4CB9-934C-B01EA9BEE713}" presName="connTx" presStyleLbl="parChTrans1D2" presStyleIdx="0" presStyleCnt="2"/>
      <dgm:spPr/>
      <dgm:t>
        <a:bodyPr/>
        <a:lstStyle/>
        <a:p>
          <a:endParaRPr lang="ru-RU"/>
        </a:p>
      </dgm:t>
    </dgm:pt>
    <dgm:pt modelId="{485CE7DE-815E-4348-B6B2-6DFAA657AB8B}" type="pres">
      <dgm:prSet presAssocID="{20D0AACE-29AB-4825-8A94-478164460E6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E510B9-1BC3-4D84-94D2-69D905A30F44}" type="pres">
      <dgm:prSet presAssocID="{8F1EE47D-3F83-4A48-A82C-C1B697F086BA}" presName="Name9" presStyleLbl="parChTrans1D2" presStyleIdx="1" presStyleCnt="2"/>
      <dgm:spPr/>
      <dgm:t>
        <a:bodyPr/>
        <a:lstStyle/>
        <a:p>
          <a:endParaRPr lang="ru-RU"/>
        </a:p>
      </dgm:t>
    </dgm:pt>
    <dgm:pt modelId="{04C35D55-0B5F-4843-BDE5-53A033CEE5E8}" type="pres">
      <dgm:prSet presAssocID="{8F1EE47D-3F83-4A48-A82C-C1B697F086BA}" presName="connTx" presStyleLbl="parChTrans1D2" presStyleIdx="1" presStyleCnt="2"/>
      <dgm:spPr/>
      <dgm:t>
        <a:bodyPr/>
        <a:lstStyle/>
        <a:p>
          <a:endParaRPr lang="ru-RU"/>
        </a:p>
      </dgm:t>
    </dgm:pt>
    <dgm:pt modelId="{2B38A0E5-221C-4D1B-A922-39EDDAB89E17}" type="pres">
      <dgm:prSet presAssocID="{D25F247C-46B8-4DEF-B8D2-2AB3D17D69AC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66DAA50-C1A5-4B0B-8853-735C5A2256A0}" type="presOf" srcId="{22AD5703-2FCB-4CB9-934C-B01EA9BEE713}" destId="{CE073EE3-740F-46F0-897E-C0297AAA27CF}" srcOrd="1" destOrd="0" presId="urn:microsoft.com/office/officeart/2005/8/layout/radial1"/>
    <dgm:cxn modelId="{647D12D3-8B2D-43B8-B3BF-AA0350CB4E1C}" type="presOf" srcId="{22AD5703-2FCB-4CB9-934C-B01EA9BEE713}" destId="{5EC3027C-47B8-45C1-AFA5-E245BD601A82}" srcOrd="0" destOrd="0" presId="urn:microsoft.com/office/officeart/2005/8/layout/radial1"/>
    <dgm:cxn modelId="{2851C055-C7BA-437F-B388-FA983AAD53F6}" type="presOf" srcId="{D25F247C-46B8-4DEF-B8D2-2AB3D17D69AC}" destId="{2B38A0E5-221C-4D1B-A922-39EDDAB89E17}" srcOrd="0" destOrd="0" presId="urn:microsoft.com/office/officeart/2005/8/layout/radial1"/>
    <dgm:cxn modelId="{1BC405E2-4EDB-4375-BE19-1543FB64DAA4}" type="presOf" srcId="{8F1EE47D-3F83-4A48-A82C-C1B697F086BA}" destId="{ECE510B9-1BC3-4D84-94D2-69D905A30F44}" srcOrd="0" destOrd="0" presId="urn:microsoft.com/office/officeart/2005/8/layout/radial1"/>
    <dgm:cxn modelId="{4A9CF9B0-D7E6-4FD0-8FD4-825E2153B707}" type="presOf" srcId="{C4570A88-363B-4258-91A7-A7CFEACDAF86}" destId="{300D3E7D-E7AE-4879-ADC4-81A4AC4BB65F}" srcOrd="0" destOrd="0" presId="urn:microsoft.com/office/officeart/2005/8/layout/radial1"/>
    <dgm:cxn modelId="{87C0A3B2-50AF-4C2E-8F5E-49ABE3E6FE1C}" srcId="{C4570A88-363B-4258-91A7-A7CFEACDAF86}" destId="{4652CD61-DA86-49A8-B18A-0D8002587CA8}" srcOrd="0" destOrd="0" parTransId="{05A7ED7D-B231-4040-8F9C-6473F05189BA}" sibTransId="{C89A2265-87BB-4875-9DA4-ED04C903E326}"/>
    <dgm:cxn modelId="{6C530356-9DE3-449F-9E84-DAE91104A4A8}" type="presOf" srcId="{20D0AACE-29AB-4825-8A94-478164460E61}" destId="{485CE7DE-815E-4348-B6B2-6DFAA657AB8B}" srcOrd="0" destOrd="0" presId="urn:microsoft.com/office/officeart/2005/8/layout/radial1"/>
    <dgm:cxn modelId="{2A20CB51-61DE-4521-9B63-1B2FF14094A3}" type="presOf" srcId="{4652CD61-DA86-49A8-B18A-0D8002587CA8}" destId="{5C226A72-F2A2-4093-8128-661D678DBB15}" srcOrd="0" destOrd="0" presId="urn:microsoft.com/office/officeart/2005/8/layout/radial1"/>
    <dgm:cxn modelId="{F69D86DE-DD2E-4B89-BFBE-601410CBD972}" srcId="{4652CD61-DA86-49A8-B18A-0D8002587CA8}" destId="{20D0AACE-29AB-4825-8A94-478164460E61}" srcOrd="0" destOrd="0" parTransId="{22AD5703-2FCB-4CB9-934C-B01EA9BEE713}" sibTransId="{D1254698-7A78-4F27-A9A5-05B6D18EDCB8}"/>
    <dgm:cxn modelId="{6D183389-1627-46D3-B493-D47ABA3CF538}" srcId="{4652CD61-DA86-49A8-B18A-0D8002587CA8}" destId="{D25F247C-46B8-4DEF-B8D2-2AB3D17D69AC}" srcOrd="1" destOrd="0" parTransId="{8F1EE47D-3F83-4A48-A82C-C1B697F086BA}" sibTransId="{4C34D4EE-BB96-4AA2-A5FA-27D757E5A71A}"/>
    <dgm:cxn modelId="{3B677BDB-8357-492F-8F96-D4F154041038}" type="presOf" srcId="{8F1EE47D-3F83-4A48-A82C-C1B697F086BA}" destId="{04C35D55-0B5F-4843-BDE5-53A033CEE5E8}" srcOrd="1" destOrd="0" presId="urn:microsoft.com/office/officeart/2005/8/layout/radial1"/>
    <dgm:cxn modelId="{C36C8486-0449-4D63-BAD0-4881FD89F5CC}" type="presParOf" srcId="{300D3E7D-E7AE-4879-ADC4-81A4AC4BB65F}" destId="{5C226A72-F2A2-4093-8128-661D678DBB15}" srcOrd="0" destOrd="0" presId="urn:microsoft.com/office/officeart/2005/8/layout/radial1"/>
    <dgm:cxn modelId="{395292E0-FE55-4A2E-A8F8-EFC7B7209865}" type="presParOf" srcId="{300D3E7D-E7AE-4879-ADC4-81A4AC4BB65F}" destId="{5EC3027C-47B8-45C1-AFA5-E245BD601A82}" srcOrd="1" destOrd="0" presId="urn:microsoft.com/office/officeart/2005/8/layout/radial1"/>
    <dgm:cxn modelId="{0D36B4A0-2433-492F-8DBE-8BDBD9A1B8F5}" type="presParOf" srcId="{5EC3027C-47B8-45C1-AFA5-E245BD601A82}" destId="{CE073EE3-740F-46F0-897E-C0297AAA27CF}" srcOrd="0" destOrd="0" presId="urn:microsoft.com/office/officeart/2005/8/layout/radial1"/>
    <dgm:cxn modelId="{C3B33F47-7844-47EC-86F6-30C30CF0B2DA}" type="presParOf" srcId="{300D3E7D-E7AE-4879-ADC4-81A4AC4BB65F}" destId="{485CE7DE-815E-4348-B6B2-6DFAA657AB8B}" srcOrd="2" destOrd="0" presId="urn:microsoft.com/office/officeart/2005/8/layout/radial1"/>
    <dgm:cxn modelId="{CE9245A9-7C03-42F8-B7E9-3C2748D4E43B}" type="presParOf" srcId="{300D3E7D-E7AE-4879-ADC4-81A4AC4BB65F}" destId="{ECE510B9-1BC3-4D84-94D2-69D905A30F44}" srcOrd="3" destOrd="0" presId="urn:microsoft.com/office/officeart/2005/8/layout/radial1"/>
    <dgm:cxn modelId="{1E619C1B-FB56-45AE-80D6-DBCD12F7DCF2}" type="presParOf" srcId="{ECE510B9-1BC3-4D84-94D2-69D905A30F44}" destId="{04C35D55-0B5F-4843-BDE5-53A033CEE5E8}" srcOrd="0" destOrd="0" presId="urn:microsoft.com/office/officeart/2005/8/layout/radial1"/>
    <dgm:cxn modelId="{70C356FC-41F7-4CEF-B029-2331BC7CE472}" type="presParOf" srcId="{300D3E7D-E7AE-4879-ADC4-81A4AC4BB65F}" destId="{2B38A0E5-221C-4D1B-A922-39EDDAB89E17}" srcOrd="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BD35BC-0452-459F-B09B-3FB49225140B}">
      <dsp:nvSpPr>
        <dsp:cNvPr id="0" name=""/>
        <dsp:cNvSpPr/>
      </dsp:nvSpPr>
      <dsp:spPr>
        <a:xfrm>
          <a:off x="0" y="3597961"/>
          <a:ext cx="9143999" cy="235889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/>
            <a:t>Программа развития универсальных учебных действий</a:t>
          </a:r>
        </a:p>
      </dsp:txBody>
      <dsp:txXfrm>
        <a:off x="0" y="3597961"/>
        <a:ext cx="9143999" cy="1273800"/>
      </dsp:txXfrm>
    </dsp:sp>
    <dsp:sp modelId="{67BD7E72-CEFE-448F-A12D-C13520F1C572}">
      <dsp:nvSpPr>
        <dsp:cNvPr id="0" name=""/>
        <dsp:cNvSpPr/>
      </dsp:nvSpPr>
      <dsp:spPr>
        <a:xfrm>
          <a:off x="0" y="4821898"/>
          <a:ext cx="9143999" cy="108508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ЦЕЛЬ: формирование у обучающихся основ культуры исследовательской и проектной деятельности и навыков разработки, реализации и общественной презентации обучающимися результатов исследования, предметного или межпредметного учебного проекта, направленного на решение научной, личностно и (или) социально  значимой проблемы; формирование навыков участия в различных формах организации учебно-исследовательской и проектной деятельности  </a:t>
          </a:r>
        </a:p>
      </dsp:txBody>
      <dsp:txXfrm>
        <a:off x="0" y="4821898"/>
        <a:ext cx="9143999" cy="1085089"/>
      </dsp:txXfrm>
    </dsp:sp>
    <dsp:sp modelId="{B30D5432-D633-45B5-A47D-58AB7D868795}">
      <dsp:nvSpPr>
        <dsp:cNvPr id="0" name=""/>
        <dsp:cNvSpPr/>
      </dsp:nvSpPr>
      <dsp:spPr>
        <a:xfrm rot="10800000">
          <a:off x="0" y="2686"/>
          <a:ext cx="9143999" cy="3627973"/>
        </a:xfrm>
        <a:prstGeom prst="upArrowCallou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/>
            <a:t>Основная образовательная программа основного общего образования</a:t>
          </a:r>
        </a:p>
      </dsp:txBody>
      <dsp:txXfrm rot="-10800000">
        <a:off x="0" y="2686"/>
        <a:ext cx="9143999" cy="1273418"/>
      </dsp:txXfrm>
    </dsp:sp>
    <dsp:sp modelId="{496644C4-164F-4AAF-8BD6-F85E22FE5E53}">
      <dsp:nvSpPr>
        <dsp:cNvPr id="0" name=""/>
        <dsp:cNvSpPr/>
      </dsp:nvSpPr>
      <dsp:spPr>
        <a:xfrm>
          <a:off x="0" y="1219203"/>
          <a:ext cx="9143999" cy="1198566"/>
        </a:xfrm>
        <a:prstGeom prst="rect">
          <a:avLst/>
        </a:prstGeom>
        <a:solidFill>
          <a:schemeClr val="accent3">
            <a:tint val="40000"/>
            <a:alpha val="90000"/>
            <a:hueOff val="2029141"/>
            <a:satOff val="100000"/>
            <a:lumOff val="1779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ЛИЧНОСТНЫЙ РЕЗУЛЬТАТ: формирование коммуникативной компетентности в общении и сотрудничестве со сверстниками, детьми старшего и младшего возраста, взрослыми в процессе образовательной, общественно полезной, учебно-исследовательской, творческой и других видов деятельности</a:t>
          </a:r>
        </a:p>
      </dsp:txBody>
      <dsp:txXfrm>
        <a:off x="0" y="1219203"/>
        <a:ext cx="9143999" cy="11985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606CEE-5253-4F1A-B152-91951C23A10F}">
      <dsp:nvSpPr>
        <dsp:cNvPr id="0" name=""/>
        <dsp:cNvSpPr/>
      </dsp:nvSpPr>
      <dsp:spPr>
        <a:xfrm>
          <a:off x="52954" y="36444"/>
          <a:ext cx="7175388" cy="25576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/>
            <a:t>Надпредметная</a:t>
          </a:r>
          <a:r>
            <a:rPr lang="ru-RU" sz="2400" b="1" kern="1200" dirty="0"/>
            <a:t> программа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/>
            <a:t>«Основы исследовательской культуры»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kern="1200" dirty="0"/>
            <a:t>Цель - формирование у учащихся 8-х классов исследовательской компетенции, предполагающей умение решать задачи исследовательского, творческого характера в учебной деятельности и в реальной жизни</a:t>
          </a:r>
          <a:endParaRPr lang="ru-RU" sz="1900" kern="1200" dirty="0"/>
        </a:p>
      </dsp:txBody>
      <dsp:txXfrm>
        <a:off x="127865" y="111355"/>
        <a:ext cx="5398648" cy="2407843"/>
      </dsp:txXfrm>
    </dsp:sp>
    <dsp:sp modelId="{84C7F9EE-D60D-4B01-8E08-EF469C8DF35F}">
      <dsp:nvSpPr>
        <dsp:cNvPr id="0" name=""/>
        <dsp:cNvSpPr/>
      </dsp:nvSpPr>
      <dsp:spPr>
        <a:xfrm>
          <a:off x="679475" y="2753814"/>
          <a:ext cx="7175388" cy="1248350"/>
        </a:xfrm>
        <a:prstGeom prst="roundRect">
          <a:avLst>
            <a:gd name="adj" fmla="val 1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/>
            <a:t>Курс внеурочной деятельности </a:t>
          </a:r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/>
            <a:t>«Мы – исследователи»</a:t>
          </a:r>
        </a:p>
      </dsp:txBody>
      <dsp:txXfrm>
        <a:off x="716038" y="2790377"/>
        <a:ext cx="5432886" cy="1175224"/>
      </dsp:txXfrm>
    </dsp:sp>
    <dsp:sp modelId="{EDF1F52D-6CAE-4083-B840-B51950A835B1}">
      <dsp:nvSpPr>
        <dsp:cNvPr id="0" name=""/>
        <dsp:cNvSpPr/>
      </dsp:nvSpPr>
      <dsp:spPr>
        <a:xfrm>
          <a:off x="1266245" y="4188343"/>
          <a:ext cx="7175388" cy="1139034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/>
            <a:t>Ключевое событие года </a:t>
          </a:r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/>
            <a:t>проект «Я – исследователь!»</a:t>
          </a:r>
        </a:p>
      </dsp:txBody>
      <dsp:txXfrm>
        <a:off x="1299606" y="4221704"/>
        <a:ext cx="5439290" cy="1072312"/>
      </dsp:txXfrm>
    </dsp:sp>
    <dsp:sp modelId="{DA2DABD3-A202-44A0-A0A6-22733702D873}">
      <dsp:nvSpPr>
        <dsp:cNvPr id="0" name=""/>
        <dsp:cNvSpPr/>
      </dsp:nvSpPr>
      <dsp:spPr>
        <a:xfrm>
          <a:off x="6139135" y="2075986"/>
          <a:ext cx="1036253" cy="103625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372292" y="2075986"/>
        <a:ext cx="569939" cy="779780"/>
      </dsp:txXfrm>
    </dsp:sp>
    <dsp:sp modelId="{99EC94E6-FAC6-43B2-A7ED-ADF6473EA72E}">
      <dsp:nvSpPr>
        <dsp:cNvPr id="0" name=""/>
        <dsp:cNvSpPr/>
      </dsp:nvSpPr>
      <dsp:spPr>
        <a:xfrm>
          <a:off x="6785511" y="3550922"/>
          <a:ext cx="1036253" cy="103625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7018668" y="3550922"/>
        <a:ext cx="569939" cy="7797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C02C78-A475-49B8-BE4D-8B029FD6A550}">
      <dsp:nvSpPr>
        <dsp:cNvPr id="0" name=""/>
        <dsp:cNvSpPr/>
      </dsp:nvSpPr>
      <dsp:spPr>
        <a:xfrm>
          <a:off x="0" y="3580"/>
          <a:ext cx="8680174" cy="4245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/>
            <a:t>Постановка проблемы</a:t>
          </a:r>
        </a:p>
      </dsp:txBody>
      <dsp:txXfrm>
        <a:off x="12436" y="16016"/>
        <a:ext cx="8655302" cy="399727"/>
      </dsp:txXfrm>
    </dsp:sp>
    <dsp:sp modelId="{2B04FF8F-FE45-4109-8552-4E815EEFFC3C}">
      <dsp:nvSpPr>
        <dsp:cNvPr id="0" name=""/>
        <dsp:cNvSpPr/>
      </dsp:nvSpPr>
      <dsp:spPr>
        <a:xfrm rot="5400000">
          <a:off x="4260474" y="438794"/>
          <a:ext cx="159224" cy="1910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-5400000">
        <a:off x="4282766" y="454717"/>
        <a:ext cx="114641" cy="111457"/>
      </dsp:txXfrm>
    </dsp:sp>
    <dsp:sp modelId="{A5536BC3-DFB2-4622-9662-B2C476425021}">
      <dsp:nvSpPr>
        <dsp:cNvPr id="0" name=""/>
        <dsp:cNvSpPr/>
      </dsp:nvSpPr>
      <dsp:spPr>
        <a:xfrm>
          <a:off x="0" y="640479"/>
          <a:ext cx="8680174" cy="424599"/>
        </a:xfrm>
        <a:prstGeom prst="roundRect">
          <a:avLst>
            <a:gd name="adj" fmla="val 10000"/>
          </a:avLst>
        </a:prstGeom>
        <a:solidFill>
          <a:schemeClr val="accent2">
            <a:hueOff val="-207909"/>
            <a:satOff val="-11990"/>
            <a:lumOff val="12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/>
            <a:t>Выбор темы исследования</a:t>
          </a:r>
        </a:p>
      </dsp:txBody>
      <dsp:txXfrm>
        <a:off x="12436" y="652915"/>
        <a:ext cx="8655302" cy="399727"/>
      </dsp:txXfrm>
    </dsp:sp>
    <dsp:sp modelId="{82791665-2F8A-464F-9E9B-81D428C65036}">
      <dsp:nvSpPr>
        <dsp:cNvPr id="0" name=""/>
        <dsp:cNvSpPr/>
      </dsp:nvSpPr>
      <dsp:spPr>
        <a:xfrm rot="5400000">
          <a:off x="4260474" y="1075693"/>
          <a:ext cx="159224" cy="1910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242561"/>
            <a:satOff val="-13988"/>
            <a:lumOff val="143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-5400000">
        <a:off x="4282766" y="1091616"/>
        <a:ext cx="114641" cy="111457"/>
      </dsp:txXfrm>
    </dsp:sp>
    <dsp:sp modelId="{2A89F941-0CAA-4421-89F0-9E2F1D031669}">
      <dsp:nvSpPr>
        <dsp:cNvPr id="0" name=""/>
        <dsp:cNvSpPr/>
      </dsp:nvSpPr>
      <dsp:spPr>
        <a:xfrm>
          <a:off x="0" y="1277378"/>
          <a:ext cx="8680174" cy="424599"/>
        </a:xfrm>
        <a:prstGeom prst="roundRect">
          <a:avLst>
            <a:gd name="adj" fmla="val 10000"/>
          </a:avLst>
        </a:prstGeom>
        <a:solidFill>
          <a:schemeClr val="accent2">
            <a:hueOff val="-415818"/>
            <a:satOff val="-23979"/>
            <a:lumOff val="24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/>
            <a:t>Формулирование цели исследования</a:t>
          </a:r>
        </a:p>
      </dsp:txBody>
      <dsp:txXfrm>
        <a:off x="12436" y="1289814"/>
        <a:ext cx="8655302" cy="399727"/>
      </dsp:txXfrm>
    </dsp:sp>
    <dsp:sp modelId="{30ED98F0-2124-4E24-AB62-9463377B0CDF}">
      <dsp:nvSpPr>
        <dsp:cNvPr id="0" name=""/>
        <dsp:cNvSpPr/>
      </dsp:nvSpPr>
      <dsp:spPr>
        <a:xfrm rot="5400000">
          <a:off x="4260474" y="1712592"/>
          <a:ext cx="159224" cy="1910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-5400000">
        <a:off x="4282766" y="1728515"/>
        <a:ext cx="114641" cy="111457"/>
      </dsp:txXfrm>
    </dsp:sp>
    <dsp:sp modelId="{9BAE2FA4-9BDA-4066-A690-642BE4136F4D}">
      <dsp:nvSpPr>
        <dsp:cNvPr id="0" name=""/>
        <dsp:cNvSpPr/>
      </dsp:nvSpPr>
      <dsp:spPr>
        <a:xfrm>
          <a:off x="0" y="1914277"/>
          <a:ext cx="8680174" cy="424599"/>
        </a:xfrm>
        <a:prstGeom prst="roundRect">
          <a:avLst>
            <a:gd name="adj" fmla="val 10000"/>
          </a:avLst>
        </a:prstGeom>
        <a:solidFill>
          <a:schemeClr val="accent2">
            <a:hueOff val="-623727"/>
            <a:satOff val="-35969"/>
            <a:lumOff val="36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/>
            <a:t>Определение задач исследования</a:t>
          </a:r>
        </a:p>
      </dsp:txBody>
      <dsp:txXfrm>
        <a:off x="12436" y="1926713"/>
        <a:ext cx="8655302" cy="399727"/>
      </dsp:txXfrm>
    </dsp:sp>
    <dsp:sp modelId="{348FEA40-8E9C-4C1C-83A1-4963C8EA91A7}">
      <dsp:nvSpPr>
        <dsp:cNvPr id="0" name=""/>
        <dsp:cNvSpPr/>
      </dsp:nvSpPr>
      <dsp:spPr>
        <a:xfrm rot="5400000">
          <a:off x="4260474" y="2349491"/>
          <a:ext cx="159224" cy="1910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-5400000">
        <a:off x="4282766" y="2365414"/>
        <a:ext cx="114641" cy="111457"/>
      </dsp:txXfrm>
    </dsp:sp>
    <dsp:sp modelId="{035B7562-E2CD-48AF-8A0F-3801E8713B17}">
      <dsp:nvSpPr>
        <dsp:cNvPr id="0" name=""/>
        <dsp:cNvSpPr/>
      </dsp:nvSpPr>
      <dsp:spPr>
        <a:xfrm>
          <a:off x="0" y="2551176"/>
          <a:ext cx="8680174" cy="424599"/>
        </a:xfrm>
        <a:prstGeom prst="roundRect">
          <a:avLst>
            <a:gd name="adj" fmla="val 10000"/>
          </a:avLst>
        </a:prstGeom>
        <a:solidFill>
          <a:schemeClr val="accent2">
            <a:hueOff val="-831636"/>
            <a:satOff val="-47959"/>
            <a:lumOff val="49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/>
            <a:t>Определение методов исследования</a:t>
          </a:r>
        </a:p>
      </dsp:txBody>
      <dsp:txXfrm>
        <a:off x="12436" y="2563612"/>
        <a:ext cx="8655302" cy="399727"/>
      </dsp:txXfrm>
    </dsp:sp>
    <dsp:sp modelId="{2AC8A2E0-1380-46A1-BC1B-217B452E335D}">
      <dsp:nvSpPr>
        <dsp:cNvPr id="0" name=""/>
        <dsp:cNvSpPr/>
      </dsp:nvSpPr>
      <dsp:spPr>
        <a:xfrm rot="5400000">
          <a:off x="4260474" y="2986390"/>
          <a:ext cx="159224" cy="1910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-5400000">
        <a:off x="4282766" y="3002313"/>
        <a:ext cx="114641" cy="111457"/>
      </dsp:txXfrm>
    </dsp:sp>
    <dsp:sp modelId="{76D0416D-E2A4-457C-94A0-B59E8903DC17}">
      <dsp:nvSpPr>
        <dsp:cNvPr id="0" name=""/>
        <dsp:cNvSpPr/>
      </dsp:nvSpPr>
      <dsp:spPr>
        <a:xfrm>
          <a:off x="0" y="3188075"/>
          <a:ext cx="8680174" cy="424599"/>
        </a:xfrm>
        <a:prstGeom prst="roundRect">
          <a:avLst>
            <a:gd name="adj" fmla="val 10000"/>
          </a:avLst>
        </a:prstGeom>
        <a:solidFill>
          <a:schemeClr val="accent2">
            <a:hueOff val="-1039545"/>
            <a:satOff val="-59949"/>
            <a:lumOff val="61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/>
            <a:t>Сбор материала</a:t>
          </a:r>
        </a:p>
      </dsp:txBody>
      <dsp:txXfrm>
        <a:off x="12436" y="3200511"/>
        <a:ext cx="8655302" cy="399727"/>
      </dsp:txXfrm>
    </dsp:sp>
    <dsp:sp modelId="{E7533217-F399-4DAB-9154-8B0DD044B869}">
      <dsp:nvSpPr>
        <dsp:cNvPr id="0" name=""/>
        <dsp:cNvSpPr/>
      </dsp:nvSpPr>
      <dsp:spPr>
        <a:xfrm rot="5400000">
          <a:off x="4260474" y="3623289"/>
          <a:ext cx="159224" cy="1910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212803"/>
            <a:satOff val="-69940"/>
            <a:lumOff val="719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-5400000">
        <a:off x="4282766" y="3639212"/>
        <a:ext cx="114641" cy="111457"/>
      </dsp:txXfrm>
    </dsp:sp>
    <dsp:sp modelId="{D3D16526-4197-4031-9D3D-E17807A32995}">
      <dsp:nvSpPr>
        <dsp:cNvPr id="0" name=""/>
        <dsp:cNvSpPr/>
      </dsp:nvSpPr>
      <dsp:spPr>
        <a:xfrm>
          <a:off x="0" y="3824974"/>
          <a:ext cx="8680174" cy="424599"/>
        </a:xfrm>
        <a:prstGeom prst="roundRect">
          <a:avLst>
            <a:gd name="adj" fmla="val 10000"/>
          </a:avLst>
        </a:prstGeom>
        <a:solidFill>
          <a:schemeClr val="accent2">
            <a:hueOff val="-1247454"/>
            <a:satOff val="-71938"/>
            <a:lumOff val="73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/>
            <a:t>Анализ и обобщение собранного материала</a:t>
          </a:r>
        </a:p>
      </dsp:txBody>
      <dsp:txXfrm>
        <a:off x="12436" y="3837410"/>
        <a:ext cx="8655302" cy="399727"/>
      </dsp:txXfrm>
    </dsp:sp>
    <dsp:sp modelId="{B901BB8D-37A2-4322-96DC-01E81B7A4D31}">
      <dsp:nvSpPr>
        <dsp:cNvPr id="0" name=""/>
        <dsp:cNvSpPr/>
      </dsp:nvSpPr>
      <dsp:spPr>
        <a:xfrm rot="5400000">
          <a:off x="4260474" y="4260188"/>
          <a:ext cx="159224" cy="1910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-5400000">
        <a:off x="4282766" y="4276111"/>
        <a:ext cx="114641" cy="111457"/>
      </dsp:txXfrm>
    </dsp:sp>
    <dsp:sp modelId="{17F558E1-1593-4BB6-9796-18AF3528F20A}">
      <dsp:nvSpPr>
        <dsp:cNvPr id="0" name=""/>
        <dsp:cNvSpPr/>
      </dsp:nvSpPr>
      <dsp:spPr>
        <a:xfrm>
          <a:off x="0" y="4461873"/>
          <a:ext cx="8680174" cy="424599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/>
            <a:t>Формулировка выводов</a:t>
          </a:r>
        </a:p>
      </dsp:txBody>
      <dsp:txXfrm>
        <a:off x="12436" y="4474309"/>
        <a:ext cx="8655302" cy="3997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1BD75D-1F62-4A1F-88FD-2E30EED1F780}">
      <dsp:nvSpPr>
        <dsp:cNvPr id="0" name=""/>
        <dsp:cNvSpPr/>
      </dsp:nvSpPr>
      <dsp:spPr>
        <a:xfrm>
          <a:off x="0" y="0"/>
          <a:ext cx="5181600" cy="9419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dirty="0"/>
            <a:t>Проблема</a:t>
          </a:r>
        </a:p>
      </dsp:txBody>
      <dsp:txXfrm>
        <a:off x="27590" y="27590"/>
        <a:ext cx="4207989" cy="886800"/>
      </dsp:txXfrm>
    </dsp:sp>
    <dsp:sp modelId="{B2609DBE-10FA-445B-B95D-15658A63DD3F}">
      <dsp:nvSpPr>
        <dsp:cNvPr id="0" name=""/>
        <dsp:cNvSpPr/>
      </dsp:nvSpPr>
      <dsp:spPr>
        <a:xfrm>
          <a:off x="914399" y="1151309"/>
          <a:ext cx="5181600" cy="941980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dirty="0"/>
            <a:t>Тема</a:t>
          </a:r>
        </a:p>
      </dsp:txBody>
      <dsp:txXfrm>
        <a:off x="941989" y="1178899"/>
        <a:ext cx="3599732" cy="886800"/>
      </dsp:txXfrm>
    </dsp:sp>
    <dsp:sp modelId="{2BB5FF44-9EDF-4B60-80B0-29300EED3838}">
      <dsp:nvSpPr>
        <dsp:cNvPr id="0" name=""/>
        <dsp:cNvSpPr/>
      </dsp:nvSpPr>
      <dsp:spPr>
        <a:xfrm>
          <a:off x="4569312" y="740501"/>
          <a:ext cx="612287" cy="61228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4707077" y="740501"/>
        <a:ext cx="336757" cy="46074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89F941-0CAA-4421-89F0-9E2F1D031669}">
      <dsp:nvSpPr>
        <dsp:cNvPr id="0" name=""/>
        <dsp:cNvSpPr/>
      </dsp:nvSpPr>
      <dsp:spPr>
        <a:xfrm>
          <a:off x="0" y="4773"/>
          <a:ext cx="8680174" cy="88736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/>
            <a:t>Формулирование цели исследования</a:t>
          </a:r>
        </a:p>
      </dsp:txBody>
      <dsp:txXfrm>
        <a:off x="25990" y="30763"/>
        <a:ext cx="8628194" cy="835384"/>
      </dsp:txXfrm>
    </dsp:sp>
    <dsp:sp modelId="{30ED98F0-2124-4E24-AB62-9463377B0CDF}">
      <dsp:nvSpPr>
        <dsp:cNvPr id="0" name=""/>
        <dsp:cNvSpPr/>
      </dsp:nvSpPr>
      <dsp:spPr>
        <a:xfrm rot="5400000">
          <a:off x="4173706" y="914322"/>
          <a:ext cx="332761" cy="3993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-5400000">
        <a:off x="4220293" y="947598"/>
        <a:ext cx="239588" cy="232933"/>
      </dsp:txXfrm>
    </dsp:sp>
    <dsp:sp modelId="{9BAE2FA4-9BDA-4066-A690-642BE4136F4D}">
      <dsp:nvSpPr>
        <dsp:cNvPr id="0" name=""/>
        <dsp:cNvSpPr/>
      </dsp:nvSpPr>
      <dsp:spPr>
        <a:xfrm>
          <a:off x="0" y="1335820"/>
          <a:ext cx="8680174" cy="887364"/>
        </a:xfrm>
        <a:prstGeom prst="roundRect">
          <a:avLst>
            <a:gd name="adj" fmla="val 10000"/>
          </a:avLst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/>
            <a:t>Определение задач исследования</a:t>
          </a:r>
        </a:p>
      </dsp:txBody>
      <dsp:txXfrm>
        <a:off x="25990" y="1361810"/>
        <a:ext cx="8628194" cy="835384"/>
      </dsp:txXfrm>
    </dsp:sp>
    <dsp:sp modelId="{348FEA40-8E9C-4C1C-83A1-4963C8EA91A7}">
      <dsp:nvSpPr>
        <dsp:cNvPr id="0" name=""/>
        <dsp:cNvSpPr/>
      </dsp:nvSpPr>
      <dsp:spPr>
        <a:xfrm rot="5400000">
          <a:off x="4173706" y="2245369"/>
          <a:ext cx="332761" cy="3993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-5400000">
        <a:off x="4220293" y="2278645"/>
        <a:ext cx="239588" cy="232933"/>
      </dsp:txXfrm>
    </dsp:sp>
    <dsp:sp modelId="{035B7562-E2CD-48AF-8A0F-3801E8713B17}">
      <dsp:nvSpPr>
        <dsp:cNvPr id="0" name=""/>
        <dsp:cNvSpPr/>
      </dsp:nvSpPr>
      <dsp:spPr>
        <a:xfrm>
          <a:off x="0" y="2666867"/>
          <a:ext cx="8680174" cy="887364"/>
        </a:xfrm>
        <a:prstGeom prst="roundRect">
          <a:avLst>
            <a:gd name="adj" fmla="val 10000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/>
            <a:t>Определение методов исследования</a:t>
          </a:r>
        </a:p>
      </dsp:txBody>
      <dsp:txXfrm>
        <a:off x="25990" y="2692857"/>
        <a:ext cx="8628194" cy="835384"/>
      </dsp:txXfrm>
    </dsp:sp>
    <dsp:sp modelId="{2AC8A2E0-1380-46A1-BC1B-217B452E335D}">
      <dsp:nvSpPr>
        <dsp:cNvPr id="0" name=""/>
        <dsp:cNvSpPr/>
      </dsp:nvSpPr>
      <dsp:spPr>
        <a:xfrm rot="5400000">
          <a:off x="4173706" y="3576416"/>
          <a:ext cx="332761" cy="3993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-5400000">
        <a:off x="4220293" y="3609692"/>
        <a:ext cx="239588" cy="232933"/>
      </dsp:txXfrm>
    </dsp:sp>
    <dsp:sp modelId="{76D0416D-E2A4-457C-94A0-B59E8903DC17}">
      <dsp:nvSpPr>
        <dsp:cNvPr id="0" name=""/>
        <dsp:cNvSpPr/>
      </dsp:nvSpPr>
      <dsp:spPr>
        <a:xfrm>
          <a:off x="0" y="3997915"/>
          <a:ext cx="8680174" cy="887364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/>
            <a:t>Составление плана </a:t>
          </a:r>
        </a:p>
      </dsp:txBody>
      <dsp:txXfrm>
        <a:off x="25990" y="4023905"/>
        <a:ext cx="8628194" cy="83538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C02C78-A475-49B8-BE4D-8B029FD6A550}">
      <dsp:nvSpPr>
        <dsp:cNvPr id="0" name=""/>
        <dsp:cNvSpPr/>
      </dsp:nvSpPr>
      <dsp:spPr>
        <a:xfrm>
          <a:off x="0" y="4773"/>
          <a:ext cx="8680174" cy="88736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/>
            <a:t>Корректировка целей, задач, методов</a:t>
          </a:r>
        </a:p>
      </dsp:txBody>
      <dsp:txXfrm>
        <a:off x="25990" y="30763"/>
        <a:ext cx="8628194" cy="835384"/>
      </dsp:txXfrm>
    </dsp:sp>
    <dsp:sp modelId="{2B04FF8F-FE45-4109-8552-4E815EEFFC3C}">
      <dsp:nvSpPr>
        <dsp:cNvPr id="0" name=""/>
        <dsp:cNvSpPr/>
      </dsp:nvSpPr>
      <dsp:spPr>
        <a:xfrm rot="5400000">
          <a:off x="4173706" y="914322"/>
          <a:ext cx="332761" cy="3993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-5400000">
        <a:off x="4220293" y="947598"/>
        <a:ext cx="239588" cy="232933"/>
      </dsp:txXfrm>
    </dsp:sp>
    <dsp:sp modelId="{76D0416D-E2A4-457C-94A0-B59E8903DC17}">
      <dsp:nvSpPr>
        <dsp:cNvPr id="0" name=""/>
        <dsp:cNvSpPr/>
      </dsp:nvSpPr>
      <dsp:spPr>
        <a:xfrm>
          <a:off x="0" y="1335820"/>
          <a:ext cx="8680174" cy="887364"/>
        </a:xfrm>
        <a:prstGeom prst="roundRect">
          <a:avLst>
            <a:gd name="adj" fmla="val 10000"/>
          </a:avLst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/>
            <a:t>Сбор материала</a:t>
          </a:r>
        </a:p>
      </dsp:txBody>
      <dsp:txXfrm>
        <a:off x="25990" y="1361810"/>
        <a:ext cx="8628194" cy="835384"/>
      </dsp:txXfrm>
    </dsp:sp>
    <dsp:sp modelId="{E7533217-F399-4DAB-9154-8B0DD044B869}">
      <dsp:nvSpPr>
        <dsp:cNvPr id="0" name=""/>
        <dsp:cNvSpPr/>
      </dsp:nvSpPr>
      <dsp:spPr>
        <a:xfrm rot="5400000">
          <a:off x="4173706" y="2245369"/>
          <a:ext cx="332761" cy="3993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-5400000">
        <a:off x="4220293" y="2278645"/>
        <a:ext cx="239588" cy="232933"/>
      </dsp:txXfrm>
    </dsp:sp>
    <dsp:sp modelId="{D3D16526-4197-4031-9D3D-E17807A32995}">
      <dsp:nvSpPr>
        <dsp:cNvPr id="0" name=""/>
        <dsp:cNvSpPr/>
      </dsp:nvSpPr>
      <dsp:spPr>
        <a:xfrm>
          <a:off x="0" y="2666867"/>
          <a:ext cx="8680174" cy="887364"/>
        </a:xfrm>
        <a:prstGeom prst="roundRect">
          <a:avLst>
            <a:gd name="adj" fmla="val 10000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/>
            <a:t>Анализ и обобщение собранного материала</a:t>
          </a:r>
        </a:p>
      </dsp:txBody>
      <dsp:txXfrm>
        <a:off x="25990" y="2692857"/>
        <a:ext cx="8628194" cy="835384"/>
      </dsp:txXfrm>
    </dsp:sp>
    <dsp:sp modelId="{B901BB8D-37A2-4322-96DC-01E81B7A4D31}">
      <dsp:nvSpPr>
        <dsp:cNvPr id="0" name=""/>
        <dsp:cNvSpPr/>
      </dsp:nvSpPr>
      <dsp:spPr>
        <a:xfrm rot="5400000">
          <a:off x="4173706" y="3576416"/>
          <a:ext cx="332761" cy="3993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-5400000">
        <a:off x="4220293" y="3609692"/>
        <a:ext cx="239588" cy="232933"/>
      </dsp:txXfrm>
    </dsp:sp>
    <dsp:sp modelId="{17F558E1-1593-4BB6-9796-18AF3528F20A}">
      <dsp:nvSpPr>
        <dsp:cNvPr id="0" name=""/>
        <dsp:cNvSpPr/>
      </dsp:nvSpPr>
      <dsp:spPr>
        <a:xfrm>
          <a:off x="0" y="3997915"/>
          <a:ext cx="8680174" cy="887364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/>
            <a:t>Формулировка выводов</a:t>
          </a:r>
        </a:p>
      </dsp:txBody>
      <dsp:txXfrm>
        <a:off x="25990" y="4023905"/>
        <a:ext cx="8628194" cy="83538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226A72-F2A2-4093-8128-661D678DBB15}">
      <dsp:nvSpPr>
        <dsp:cNvPr id="0" name=""/>
        <dsp:cNvSpPr/>
      </dsp:nvSpPr>
      <dsp:spPr>
        <a:xfrm>
          <a:off x="3623251" y="1794451"/>
          <a:ext cx="1364096" cy="13640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2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050" b="1" i="0" u="none" strike="noStrike" kern="1200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rPr>
            <a:t>Условия успешности </a:t>
          </a:r>
        </a:p>
        <a:p>
          <a:pPr marL="0" marR="0" lvl="0" indent="0" algn="ctr" defTabSz="914400" rtl="0" eaLnBrk="1" fontAlgn="base" latinLnBrk="0" hangingPunct="1">
            <a:lnSpc>
              <a:spcPct val="12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050" b="1" i="0" u="none" strike="noStrike" kern="1200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rPr>
            <a:t> исследовательской работы</a:t>
          </a:r>
        </a:p>
      </dsp:txBody>
      <dsp:txXfrm>
        <a:off x="3823018" y="1994218"/>
        <a:ext cx="964562" cy="964562"/>
      </dsp:txXfrm>
    </dsp:sp>
    <dsp:sp modelId="{5EC3027C-47B8-45C1-AFA5-E245BD601A82}">
      <dsp:nvSpPr>
        <dsp:cNvPr id="0" name=""/>
        <dsp:cNvSpPr/>
      </dsp:nvSpPr>
      <dsp:spPr>
        <a:xfrm rot="16200000">
          <a:off x="4099565" y="1574459"/>
          <a:ext cx="411469" cy="28515"/>
        </a:xfrm>
        <a:custGeom>
          <a:avLst/>
          <a:gdLst/>
          <a:ahLst/>
          <a:cxnLst/>
          <a:rect l="0" t="0" r="0" b="0"/>
          <a:pathLst>
            <a:path>
              <a:moveTo>
                <a:pt x="0" y="14257"/>
              </a:moveTo>
              <a:lnTo>
                <a:pt x="411469" y="142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295013" y="1578430"/>
        <a:ext cx="20573" cy="20573"/>
      </dsp:txXfrm>
    </dsp:sp>
    <dsp:sp modelId="{485CE7DE-815E-4348-B6B2-6DFAA657AB8B}">
      <dsp:nvSpPr>
        <dsp:cNvPr id="0" name=""/>
        <dsp:cNvSpPr/>
      </dsp:nvSpPr>
      <dsp:spPr>
        <a:xfrm>
          <a:off x="3623251" y="18886"/>
          <a:ext cx="1364096" cy="13640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2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000" b="1" i="0" u="none" strike="noStrike" kern="1200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rPr>
            <a:t>Точное </a:t>
          </a:r>
        </a:p>
        <a:p>
          <a:pPr marL="0" marR="0" lvl="0" indent="0" algn="ctr" defTabSz="914400" rtl="0" eaLnBrk="1" fontAlgn="base" latinLnBrk="0" hangingPunct="1">
            <a:lnSpc>
              <a:spcPct val="12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000" b="1" i="0" u="none" strike="noStrike" kern="1200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rPr>
            <a:t>описание эксперимента,</a:t>
          </a:r>
        </a:p>
        <a:p>
          <a:pPr marL="0" marR="0" lvl="0" indent="0" algn="ctr" defTabSz="914400" rtl="0" eaLnBrk="1" fontAlgn="base" latinLnBrk="0" hangingPunct="1">
            <a:lnSpc>
              <a:spcPct val="12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000" b="1" i="0" u="none" strike="noStrike" kern="1200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rPr>
            <a:t>его анализ</a:t>
          </a:r>
        </a:p>
      </dsp:txBody>
      <dsp:txXfrm>
        <a:off x="3823018" y="218653"/>
        <a:ext cx="964562" cy="964562"/>
      </dsp:txXfrm>
    </dsp:sp>
    <dsp:sp modelId="{ECE510B9-1BC3-4D84-94D2-69D905A30F44}">
      <dsp:nvSpPr>
        <dsp:cNvPr id="0" name=""/>
        <dsp:cNvSpPr/>
      </dsp:nvSpPr>
      <dsp:spPr>
        <a:xfrm rot="5400000">
          <a:off x="4099565" y="3350024"/>
          <a:ext cx="411469" cy="28515"/>
        </a:xfrm>
        <a:custGeom>
          <a:avLst/>
          <a:gdLst/>
          <a:ahLst/>
          <a:cxnLst/>
          <a:rect l="0" t="0" r="0" b="0"/>
          <a:pathLst>
            <a:path>
              <a:moveTo>
                <a:pt x="0" y="14257"/>
              </a:moveTo>
              <a:lnTo>
                <a:pt x="411469" y="142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295013" y="3353996"/>
        <a:ext cx="20573" cy="20573"/>
      </dsp:txXfrm>
    </dsp:sp>
    <dsp:sp modelId="{2B38A0E5-221C-4D1B-A922-39EDDAB89E17}">
      <dsp:nvSpPr>
        <dsp:cNvPr id="0" name=""/>
        <dsp:cNvSpPr/>
      </dsp:nvSpPr>
      <dsp:spPr>
        <a:xfrm>
          <a:off x="3623251" y="3570017"/>
          <a:ext cx="1364096" cy="13640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2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000" b="1" i="0" u="none" strike="noStrike" kern="1200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rPr>
            <a:t>Полный и </a:t>
          </a:r>
        </a:p>
        <a:p>
          <a:pPr marL="0" marR="0" lvl="0" indent="0" algn="ctr" defTabSz="914400" rtl="0" eaLnBrk="1" fontAlgn="base" latinLnBrk="0" hangingPunct="1">
            <a:lnSpc>
              <a:spcPct val="12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000" b="1" i="0" u="none" strike="noStrike" kern="1200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rPr>
            <a:t>объективный анализ</a:t>
          </a:r>
        </a:p>
        <a:p>
          <a:pPr marL="0" marR="0" lvl="0" indent="0" algn="ctr" defTabSz="914400" rtl="0" eaLnBrk="1" fontAlgn="base" latinLnBrk="0" hangingPunct="1">
            <a:lnSpc>
              <a:spcPct val="12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000" b="1" i="0" u="none" strike="noStrike" kern="1200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rPr>
            <a:t>исследуемой проблемы</a:t>
          </a:r>
        </a:p>
      </dsp:txBody>
      <dsp:txXfrm>
        <a:off x="3823018" y="3769784"/>
        <a:ext cx="964562" cy="9645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6EA353-6509-4253-AACB-8C2E9BD9B322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D3B99D-3738-4800-AACF-ED069B950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77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7238"/>
            <a:ext cx="4973637" cy="372903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4400"/>
            <a:ext cx="5408613" cy="44719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090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D59B-BAEE-4C4E-A7A9-E54FD51F99BA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8F15B-C5E2-4085-A2BE-ADCE0B8EFF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2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D59B-BAEE-4C4E-A7A9-E54FD51F99BA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8F15B-C5E2-4085-A2BE-ADCE0B8EFF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177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D59B-BAEE-4C4E-A7A9-E54FD51F99BA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8F15B-C5E2-4085-A2BE-ADCE0B8EFF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558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D632F0F-9A5A-4CFA-B35C-0A4C396FD4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255947F-A469-4515-850A-D805D33020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18821AA-55DE-4C63-B2E6-7E3A04D8B2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D732E7-A8D9-4F56-80EE-E7484B89DE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40756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D59B-BAEE-4C4E-A7A9-E54FD51F99BA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8F15B-C5E2-4085-A2BE-ADCE0B8EFF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491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D59B-BAEE-4C4E-A7A9-E54FD51F99BA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8F15B-C5E2-4085-A2BE-ADCE0B8EFF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438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D59B-BAEE-4C4E-A7A9-E54FD51F99BA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8F15B-C5E2-4085-A2BE-ADCE0B8EFF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836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D59B-BAEE-4C4E-A7A9-E54FD51F99BA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8F15B-C5E2-4085-A2BE-ADCE0B8EFF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315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D59B-BAEE-4C4E-A7A9-E54FD51F99BA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8F15B-C5E2-4085-A2BE-ADCE0B8EFF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414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D59B-BAEE-4C4E-A7A9-E54FD51F99BA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8F15B-C5E2-4085-A2BE-ADCE0B8EFF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887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D59B-BAEE-4C4E-A7A9-E54FD51F99BA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8F15B-C5E2-4085-A2BE-ADCE0B8EFF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9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D59B-BAEE-4C4E-A7A9-E54FD51F99BA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8F15B-C5E2-4085-A2BE-ADCE0B8EFF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49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5D59B-BAEE-4C4E-A7A9-E54FD51F99BA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8F15B-C5E2-4085-A2BE-ADCE0B8EFF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767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Box 1"/>
          <p:cNvSpPr txBox="1">
            <a:spLocks noChangeArrowheads="1"/>
          </p:cNvSpPr>
          <p:nvPr/>
        </p:nvSpPr>
        <p:spPr bwMode="auto">
          <a:xfrm>
            <a:off x="372533" y="1856553"/>
            <a:ext cx="8398934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ru-RU" altLang="ru-RU" sz="54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Индивидуальная исследовательская работа восьмиклассника</a:t>
            </a:r>
          </a:p>
        </p:txBody>
      </p:sp>
    </p:spTree>
    <p:extLst>
      <p:ext uri="{BB962C8B-B14F-4D97-AF65-F5344CB8AC3E}">
        <p14:creationId xmlns:p14="http://schemas.microsoft.com/office/powerpoint/2010/main" val="2004996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E0282A-C0B9-4944-8C06-036F95998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708992"/>
            <a:ext cx="7886700" cy="1325563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Выбор темы, выбор руководителя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10 </a:t>
            </a:r>
            <a:r>
              <a:rPr lang="ru-RU" b="1" dirty="0">
                <a:solidFill>
                  <a:srgbClr val="C00000"/>
                </a:solidFill>
              </a:rPr>
              <a:t>– </a:t>
            </a:r>
            <a:r>
              <a:rPr lang="ru-RU" b="1" dirty="0" smtClean="0">
                <a:solidFill>
                  <a:srgbClr val="C00000"/>
                </a:solidFill>
              </a:rPr>
              <a:t>15 </a:t>
            </a:r>
            <a:r>
              <a:rPr lang="ru-RU" b="1" dirty="0">
                <a:solidFill>
                  <a:srgbClr val="C00000"/>
                </a:solidFill>
              </a:rPr>
              <a:t>октября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10B30E6-F7B1-4747-B76E-30346800372E}"/>
              </a:ext>
            </a:extLst>
          </p:cNvPr>
          <p:cNvSpPr txBox="1">
            <a:spLocks noChangeArrowheads="1"/>
          </p:cNvSpPr>
          <p:nvPr/>
        </p:nvSpPr>
        <p:spPr>
          <a:xfrm>
            <a:off x="185530" y="2167767"/>
            <a:ext cx="8772939" cy="398124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altLang="ru-RU" sz="3600" dirty="0"/>
              <a:t>Задачи: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3600" dirty="0"/>
              <a:t>определить тему исследования;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3600" dirty="0"/>
              <a:t>выбрать руководителя;</a:t>
            </a:r>
          </a:p>
          <a:p>
            <a:pPr marL="0" indent="0">
              <a:buNone/>
            </a:pPr>
            <a:endParaRPr lang="ru-RU" altLang="ru-RU" sz="3600" dirty="0"/>
          </a:p>
          <a:p>
            <a:pPr marL="0" indent="0">
              <a:buNone/>
            </a:pPr>
            <a:r>
              <a:rPr lang="ru-RU" altLang="ru-RU" sz="3600" dirty="0"/>
              <a:t>Сообщить информацию классному руководителю.</a:t>
            </a:r>
          </a:p>
          <a:p>
            <a:pPr marL="0" indent="0">
              <a:buNone/>
            </a:pPr>
            <a:r>
              <a:rPr lang="ru-RU" altLang="ru-RU" sz="3600" dirty="0"/>
              <a:t> </a:t>
            </a:r>
          </a:p>
          <a:p>
            <a:pPr marL="0" indent="0">
              <a:buNone/>
            </a:pPr>
            <a:endParaRPr lang="ru-RU" altLang="ru-RU" sz="3600" dirty="0"/>
          </a:p>
        </p:txBody>
      </p:sp>
    </p:spTree>
    <p:extLst>
      <p:ext uri="{BB962C8B-B14F-4D97-AF65-F5344CB8AC3E}">
        <p14:creationId xmlns:p14="http://schemas.microsoft.com/office/powerpoint/2010/main" val="3844296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ABB8569-5041-483A-BBD0-6A75A95B7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00062"/>
            <a:ext cx="7886700" cy="1325563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Тема исследования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A131F04A-3582-41FA-9407-BB095456D4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3761686"/>
            <a:ext cx="3886200" cy="25962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>
                <a:solidFill>
                  <a:srgbClr val="C00000"/>
                </a:solidFill>
              </a:rPr>
              <a:t>Должна быть: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600" dirty="0"/>
              <a:t>понятной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600" dirty="0"/>
              <a:t>интересной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600" dirty="0"/>
              <a:t>оригинальной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FA7D1F7E-48C6-4418-8A7E-DA83E7D03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3761684"/>
            <a:ext cx="3886200" cy="25962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>
                <a:solidFill>
                  <a:srgbClr val="C00000"/>
                </a:solidFill>
              </a:rPr>
              <a:t>Не должна быть:</a:t>
            </a:r>
          </a:p>
          <a:p>
            <a:pPr>
              <a:buFont typeface="Calibri" panose="020F0502020204030204" pitchFamily="34" charset="0"/>
              <a:buChar char="×"/>
            </a:pPr>
            <a:r>
              <a:rPr lang="ru-RU" sz="3600" dirty="0"/>
              <a:t>необъятна</a:t>
            </a:r>
          </a:p>
          <a:p>
            <a:pPr>
              <a:buFont typeface="Calibri" panose="020F0502020204030204" pitchFamily="34" charset="0"/>
              <a:buChar char="×"/>
            </a:pPr>
            <a:r>
              <a:rPr lang="ru-RU" sz="3600" dirty="0"/>
              <a:t>абсолютно неизведанной</a:t>
            </a: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674603C8-1603-4973-8E9F-D177C55386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85010167"/>
              </p:ext>
            </p:extLst>
          </p:nvPr>
        </p:nvGraphicFramePr>
        <p:xfrm>
          <a:off x="1276350" y="1497496"/>
          <a:ext cx="6096000" cy="2093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621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FAC655-63FE-4B39-8C91-43003C80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Тема исследования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B0E6ED-D84B-434A-9067-C1B842F9F0F5}"/>
              </a:ext>
            </a:extLst>
          </p:cNvPr>
          <p:cNvSpPr txBox="1"/>
          <p:nvPr/>
        </p:nvSpPr>
        <p:spPr>
          <a:xfrm>
            <a:off x="106018" y="1472000"/>
            <a:ext cx="889220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/>
              <a:t>Примеры тем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9A81A9-275F-4A30-BEF2-ED21023C9271}"/>
              </a:ext>
            </a:extLst>
          </p:cNvPr>
          <p:cNvSpPr txBox="1"/>
          <p:nvPr/>
        </p:nvSpPr>
        <p:spPr>
          <a:xfrm>
            <a:off x="125896" y="2153480"/>
            <a:ext cx="889220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учебного процесса на здоровье учащихся.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флористического состава парка «За Саймой» на примере цветочных растений.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поисках утраченной войны.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Фастфуд – зло или добро?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85948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3FC0362-95AA-4351-9306-31432D27EC5E}"/>
              </a:ext>
            </a:extLst>
          </p:cNvPr>
          <p:cNvSpPr txBox="1"/>
          <p:nvPr/>
        </p:nvSpPr>
        <p:spPr>
          <a:xfrm>
            <a:off x="0" y="1796706"/>
            <a:ext cx="91440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учитель-предметник,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классный руководитель,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педагог-организатор,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психолог,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педагог дополнительного образования,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преподаватель вуза,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родители. </a:t>
            </a:r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ABB8569-5041-483A-BBD0-6A75A95B7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53654"/>
            <a:ext cx="7886700" cy="1325563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Руководитель</a:t>
            </a:r>
          </a:p>
        </p:txBody>
      </p:sp>
    </p:spTree>
    <p:extLst>
      <p:ext uri="{BB962C8B-B14F-4D97-AF65-F5344CB8AC3E}">
        <p14:creationId xmlns:p14="http://schemas.microsoft.com/office/powerpoint/2010/main" val="3566182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352120-BFB5-43DB-8A53-35AAB5EB1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4639"/>
            <a:ext cx="7886700" cy="1325563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Первый этап работы</a:t>
            </a: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BCE07DE3-237B-4D24-817D-CADC4115EC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05454363"/>
              </p:ext>
            </p:extLst>
          </p:nvPr>
        </p:nvGraphicFramePr>
        <p:xfrm>
          <a:off x="212035" y="1484243"/>
          <a:ext cx="8680174" cy="4890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724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E0282A-C0B9-4944-8C06-036F95998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708992"/>
            <a:ext cx="7886700" cy="1325563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Первая предзащита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1 </a:t>
            </a:r>
            <a:r>
              <a:rPr lang="ru-RU" b="1" dirty="0" smtClean="0">
                <a:solidFill>
                  <a:srgbClr val="C00000"/>
                </a:solidFill>
              </a:rPr>
              <a:t>– 5 декабря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10B30E6-F7B1-4747-B76E-30346800372E}"/>
              </a:ext>
            </a:extLst>
          </p:cNvPr>
          <p:cNvSpPr txBox="1">
            <a:spLocks noChangeArrowheads="1"/>
          </p:cNvSpPr>
          <p:nvPr/>
        </p:nvSpPr>
        <p:spPr>
          <a:xfrm>
            <a:off x="185529" y="1815548"/>
            <a:ext cx="8772939" cy="455874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altLang="ru-RU" sz="3200" dirty="0"/>
              <a:t>Цель: анализ целеполагания исследовательской работы.</a:t>
            </a:r>
          </a:p>
          <a:p>
            <a:pPr marL="0" indent="0">
              <a:buNone/>
            </a:pPr>
            <a:r>
              <a:rPr lang="ru-RU" altLang="ru-RU" u="sng" dirty="0"/>
              <a:t>План отчета: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dirty="0"/>
              <a:t>проблема исследования;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dirty="0"/>
              <a:t>актуальность исследования;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dirty="0"/>
              <a:t>определение предмета и объекта исследования;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dirty="0"/>
              <a:t>постановка цели;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dirty="0"/>
              <a:t>постановка задач;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dirty="0"/>
              <a:t>постановка гипотезы;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dirty="0"/>
              <a:t>определение методов исследования.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altLang="ru-RU" sz="3600" dirty="0"/>
          </a:p>
          <a:p>
            <a:pPr marL="0" indent="0">
              <a:buNone/>
            </a:pPr>
            <a:r>
              <a:rPr lang="ru-RU" altLang="ru-RU" sz="3600" dirty="0"/>
              <a:t> </a:t>
            </a:r>
          </a:p>
          <a:p>
            <a:pPr marL="0" indent="0">
              <a:buNone/>
            </a:pPr>
            <a:endParaRPr lang="ru-RU" altLang="ru-RU" sz="3600" dirty="0"/>
          </a:p>
        </p:txBody>
      </p:sp>
    </p:spTree>
    <p:extLst>
      <p:ext uri="{BB962C8B-B14F-4D97-AF65-F5344CB8AC3E}">
        <p14:creationId xmlns:p14="http://schemas.microsoft.com/office/powerpoint/2010/main" val="3518614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E0282A-C0B9-4944-8C06-036F95998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708992"/>
            <a:ext cx="7886700" cy="1325563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Оформление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10B30E6-F7B1-4747-B76E-30346800372E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90260"/>
            <a:ext cx="9144000" cy="455874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altLang="ru-RU" sz="3600" dirty="0"/>
              <a:t>Исследовательская работа: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dirty="0"/>
              <a:t>титульный лист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dirty="0"/>
              <a:t>введение</a:t>
            </a:r>
          </a:p>
          <a:p>
            <a:pPr marL="0" indent="0">
              <a:buNone/>
            </a:pPr>
            <a:r>
              <a:rPr lang="ru-RU" altLang="ru-RU" sz="3600" dirty="0"/>
              <a:t>Презентация для защиты: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400" dirty="0"/>
              <a:t>тема</a:t>
            </a:r>
            <a:endParaRPr lang="ru-RU" altLang="ru-RU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400" dirty="0"/>
              <a:t>проблема и актуальность;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400" dirty="0"/>
              <a:t>предмет и объект исследования;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400" dirty="0"/>
              <a:t>цель и задачи;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400" dirty="0"/>
              <a:t>гипотеза;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400" dirty="0"/>
              <a:t>методы исследования.</a:t>
            </a:r>
          </a:p>
          <a:p>
            <a:pPr marL="0" indent="0">
              <a:buNone/>
            </a:pPr>
            <a:endParaRPr lang="ru-RU" altLang="ru-RU" sz="3600" dirty="0"/>
          </a:p>
          <a:p>
            <a:pPr marL="0" indent="0">
              <a:buNone/>
            </a:pPr>
            <a:endParaRPr lang="ru-RU" altLang="ru-RU" sz="3600" dirty="0"/>
          </a:p>
          <a:p>
            <a:pPr marL="0" indent="0">
              <a:buNone/>
            </a:pPr>
            <a:endParaRPr lang="ru-RU" altLang="ru-RU" sz="3600" dirty="0"/>
          </a:p>
          <a:p>
            <a:pPr marL="0" indent="0">
              <a:buNone/>
            </a:pPr>
            <a:endParaRPr lang="ru-RU" altLang="ru-RU" sz="3600" dirty="0"/>
          </a:p>
        </p:txBody>
      </p:sp>
    </p:spTree>
    <p:extLst>
      <p:ext uri="{BB962C8B-B14F-4D97-AF65-F5344CB8AC3E}">
        <p14:creationId xmlns:p14="http://schemas.microsoft.com/office/powerpoint/2010/main" val="14072677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FAC655-63FE-4B39-8C91-43003C80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Актуальность исследования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B0E6ED-D84B-434A-9067-C1B842F9F0F5}"/>
              </a:ext>
            </a:extLst>
          </p:cNvPr>
          <p:cNvSpPr txBox="1"/>
          <p:nvPr/>
        </p:nvSpPr>
        <p:spPr>
          <a:xfrm>
            <a:off x="106018" y="1472000"/>
            <a:ext cx="889220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/>
              <a:t>Степень важности исследования на данный момент и в данной ситуации для решения определенной проблемы, задачи или вопроса.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9A81A9-275F-4A30-BEF2-ED21023C9271}"/>
              </a:ext>
            </a:extLst>
          </p:cNvPr>
          <p:cNvSpPr txBox="1"/>
          <p:nvPr/>
        </p:nvSpPr>
        <p:spPr>
          <a:xfrm>
            <a:off x="106018" y="2908853"/>
            <a:ext cx="889220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/>
              <a:t>Обусловлена следующими факторами: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/>
              <a:t>восполнение каких-либо пробелов в науке;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/>
              <a:t>дальнейшее развитие проблемы в современных условиях;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/>
              <a:t>своя точка зрения в вопросе, по которому нет единого мнения;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/>
              <a:t>обобщение накопленного опыта;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/>
              <a:t>суммирование и продвижение знаний по основному вопросу;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/>
              <a:t>постановка новых проблем с целью привлечения внимания общественности.</a:t>
            </a:r>
          </a:p>
        </p:txBody>
      </p:sp>
    </p:spTree>
    <p:extLst>
      <p:ext uri="{BB962C8B-B14F-4D97-AF65-F5344CB8AC3E}">
        <p14:creationId xmlns:p14="http://schemas.microsoft.com/office/powerpoint/2010/main" val="3879315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FAC655-63FE-4B39-8C91-43003C80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Актуальность исследования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B0E6ED-D84B-434A-9067-C1B842F9F0F5}"/>
              </a:ext>
            </a:extLst>
          </p:cNvPr>
          <p:cNvSpPr txBox="1"/>
          <p:nvPr/>
        </p:nvSpPr>
        <p:spPr>
          <a:xfrm>
            <a:off x="106018" y="1472000"/>
            <a:ext cx="889220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/>
              <a:t>Примеры обоснования актуальности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9A81A9-275F-4A30-BEF2-ED21023C9271}"/>
              </a:ext>
            </a:extLst>
          </p:cNvPr>
          <p:cNvSpPr txBox="1"/>
          <p:nvPr/>
        </p:nvSpPr>
        <p:spPr>
          <a:xfrm>
            <a:off x="125896" y="2153480"/>
            <a:ext cx="889220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моей исследовательской работы заключается в том, что у всех детей возникает проблема, когда надо выучить большой объем информации. А играть всем детям нравится, поэтому я решила превратить скучное в интересное и увлекательное.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95C83B-A91F-4239-93F8-16B054BBA558}"/>
              </a:ext>
            </a:extLst>
          </p:cNvPr>
          <p:cNvSpPr txBox="1"/>
          <p:nvPr/>
        </p:nvSpPr>
        <p:spPr>
          <a:xfrm>
            <a:off x="135834" y="4184550"/>
            <a:ext cx="887233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зеленой зоне поселка с каждым годом увеличивается число пораженных насекомыми и их личинками деревьев. Есть необходимость в сохранении, восстановлении и расширении зеленого массива. Так как рыжие лесные муравьи являются «санитарами» леса и могут помочь его сохранению, проведение моего исследования актуально.</a:t>
            </a:r>
          </a:p>
        </p:txBody>
      </p:sp>
    </p:spTree>
    <p:extLst>
      <p:ext uri="{BB962C8B-B14F-4D97-AF65-F5344CB8AC3E}">
        <p14:creationId xmlns:p14="http://schemas.microsoft.com/office/powerpoint/2010/main" val="33588786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FAC655-63FE-4B39-8C91-43003C80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Предмет и объект исследования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B0E6ED-D84B-434A-9067-C1B842F9F0F5}"/>
              </a:ext>
            </a:extLst>
          </p:cNvPr>
          <p:cNvSpPr txBox="1"/>
          <p:nvPr/>
        </p:nvSpPr>
        <p:spPr>
          <a:xfrm>
            <a:off x="106018" y="1472000"/>
            <a:ext cx="889220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0" i="0" dirty="0">
                <a:solidFill>
                  <a:srgbClr val="C00000"/>
                </a:solidFill>
                <a:effectLst/>
              </a:rPr>
              <a:t>Объект</a:t>
            </a:r>
            <a:r>
              <a:rPr lang="ru-RU" sz="2800" b="0" i="0" dirty="0">
                <a:effectLst/>
              </a:rPr>
              <a:t> — это процесс или явление, порождающее проблемную ситуацию и взятое исследователем для изучения.</a:t>
            </a:r>
            <a:endParaRPr lang="ru-RU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C7693D-2457-424B-B276-D026BCC8AF54}"/>
              </a:ext>
            </a:extLst>
          </p:cNvPr>
          <p:cNvSpPr txBox="1"/>
          <p:nvPr/>
        </p:nvSpPr>
        <p:spPr>
          <a:xfrm>
            <a:off x="106017" y="2958693"/>
            <a:ext cx="8892207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0" i="0" dirty="0">
                <a:solidFill>
                  <a:srgbClr val="C00000"/>
                </a:solidFill>
                <a:effectLst/>
              </a:rPr>
              <a:t>Предмет</a:t>
            </a:r>
            <a:r>
              <a:rPr lang="ru-RU" sz="2800" b="0" i="0" dirty="0">
                <a:effectLst/>
              </a:rPr>
              <a:t> — это тот аспект проблемы, исследуя который, мы познаем целостный объект, выделяя его главные, наиболее существенные признаки. Другими словами – одно из свойств объекта. 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48488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084B15F5-073B-436C-B26E-1A725B52D2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1362237"/>
              </p:ext>
            </p:extLst>
          </p:nvPr>
        </p:nvGraphicFramePr>
        <p:xfrm>
          <a:off x="0" y="901148"/>
          <a:ext cx="9143999" cy="59568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2E9C903-8BE6-4E63-BC7D-F6BA82CBC1D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75" y="3349705"/>
            <a:ext cx="1563648" cy="105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4124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FAC655-63FE-4B39-8C91-43003C80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Предмет и объект исследования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B0E6ED-D84B-434A-9067-C1B842F9F0F5}"/>
              </a:ext>
            </a:extLst>
          </p:cNvPr>
          <p:cNvSpPr txBox="1"/>
          <p:nvPr/>
        </p:nvSpPr>
        <p:spPr>
          <a:xfrm>
            <a:off x="106018" y="1472000"/>
            <a:ext cx="889220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/>
              <a:t>Примеры</a:t>
            </a: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2ED627EF-3DB2-479A-BE4D-4EFA1AA557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80526"/>
              </p:ext>
            </p:extLst>
          </p:nvPr>
        </p:nvGraphicFramePr>
        <p:xfrm>
          <a:off x="106017" y="2515373"/>
          <a:ext cx="8892208" cy="3352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446104">
                  <a:extLst>
                    <a:ext uri="{9D8B030D-6E8A-4147-A177-3AD203B41FA5}">
                      <a16:colId xmlns:a16="http://schemas.microsoft.com/office/drawing/2014/main" val="3011466500"/>
                    </a:ext>
                  </a:extLst>
                </a:gridCol>
                <a:gridCol w="4446104">
                  <a:extLst>
                    <a:ext uri="{9D8B030D-6E8A-4147-A177-3AD203B41FA5}">
                      <a16:colId xmlns:a16="http://schemas.microsoft.com/office/drawing/2014/main" val="30331796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Предмет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Объект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256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Теория вероятности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Применение алгоритмов при решении задач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17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Плоды яблок различных сортов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Содержания витамина С в различных сортах яблок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525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 гимназии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Антропометрические показатели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590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56243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FAC655-63FE-4B39-8C91-43003C80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Цель исследования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7A0527-0566-4E49-B442-DE5D719731E3}"/>
              </a:ext>
            </a:extLst>
          </p:cNvPr>
          <p:cNvSpPr txBox="1"/>
          <p:nvPr/>
        </p:nvSpPr>
        <p:spPr>
          <a:xfrm>
            <a:off x="0" y="1367523"/>
            <a:ext cx="9144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altLang="ru-RU" sz="2800" dirty="0">
                <a:cs typeface="Times New Roman" panose="02020603050405020304" pitchFamily="18" charset="0"/>
              </a:rPr>
              <a:t>Желаемый конечный результат, который планирует достичь учащийся в итоге своей работы.</a:t>
            </a:r>
            <a:endParaRPr lang="ru-RU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4A0EC2-5601-48A0-A494-98757E3E60B7}"/>
              </a:ext>
            </a:extLst>
          </p:cNvPr>
          <p:cNvSpPr txBox="1"/>
          <p:nvPr/>
        </p:nvSpPr>
        <p:spPr>
          <a:xfrm>
            <a:off x="251791" y="2501347"/>
            <a:ext cx="8640417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>
                <a:cs typeface="Times New Roman" panose="02020603050405020304" pitchFamily="18" charset="0"/>
              </a:rPr>
              <a:t>Схема составления цели исследовательской работы </a:t>
            </a:r>
            <a:endParaRPr lang="ru-RU" sz="28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800" dirty="0">
                <a:cs typeface="Times New Roman" panose="02020603050405020304" pitchFamily="18" charset="0"/>
              </a:rPr>
              <a:t>1. Выберите одно из слов:</a:t>
            </a:r>
            <a:br>
              <a:rPr lang="ru-RU" sz="2800" dirty="0">
                <a:cs typeface="Times New Roman" panose="02020603050405020304" pitchFamily="18" charset="0"/>
              </a:rPr>
            </a:br>
            <a:r>
              <a:rPr lang="ru-RU" sz="2800" dirty="0">
                <a:cs typeface="Times New Roman" panose="02020603050405020304" pitchFamily="18" charset="0"/>
              </a:rPr>
              <a:t>изучение, исследование, выяснение, выявление, определение, анализирование, установление, привлечение к проблеме, обоснование, обобщение, описание и др.</a:t>
            </a:r>
          </a:p>
          <a:p>
            <a:pPr>
              <a:defRPr/>
            </a:pPr>
            <a:r>
              <a:rPr lang="ru-RU" sz="2800" dirty="0">
                <a:cs typeface="Times New Roman" panose="02020603050405020304" pitchFamily="18" charset="0"/>
              </a:rPr>
              <a:t>2. Добавьте название объекта исследования.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697119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FAC655-63FE-4B39-8C91-43003C80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Цель исследования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7A0527-0566-4E49-B442-DE5D719731E3}"/>
              </a:ext>
            </a:extLst>
          </p:cNvPr>
          <p:cNvSpPr txBox="1"/>
          <p:nvPr/>
        </p:nvSpPr>
        <p:spPr>
          <a:xfrm>
            <a:off x="247650" y="1367523"/>
            <a:ext cx="85782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altLang="ru-RU" sz="2800" dirty="0">
                <a:cs typeface="Times New Roman" panose="02020603050405020304" pitchFamily="18" charset="0"/>
              </a:rPr>
              <a:t>Примеры целей</a:t>
            </a:r>
            <a:endParaRPr lang="ru-RU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AB46EB-1B5E-4A0E-B674-F76318187F95}"/>
              </a:ext>
            </a:extLst>
          </p:cNvPr>
          <p:cNvSpPr txBox="1"/>
          <p:nvPr/>
        </p:nvSpPr>
        <p:spPr>
          <a:xfrm>
            <a:off x="196712" y="1916237"/>
            <a:ext cx="8750576" cy="45766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ru-RU" sz="2200" dirty="0">
                <a:solidFill>
                  <a:srgbClr val="1F17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Исследование истории и роли города в истории страны на ее восточных рубежах.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ru-RU" sz="2200" dirty="0">
                <a:solidFill>
                  <a:srgbClr val="1F17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Определение продуктов, не содержащих вредных пищевых добавок и продуктов, содержащих вредные пищевые добавки.</a:t>
            </a: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ru-RU" sz="2200" dirty="0">
                <a:solidFill>
                  <a:srgbClr val="1F17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Прогнозирование вероятности заболевания при неправильном питании.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ru-RU" sz="2200" dirty="0">
                <a:solidFill>
                  <a:srgbClr val="1F17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Обоснование оправданного употребления компьютерного сленга и выявление его распространения в речи современной молодёжи.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ru-RU" sz="2200" dirty="0">
                <a:solidFill>
                  <a:srgbClr val="1F17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Изучение характера поселений рыжего лесного муравья в нашем лесничестве и оценка экологического состояния леса.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3880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FAC655-63FE-4B39-8C91-43003C80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Задачи исследования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7A0527-0566-4E49-B442-DE5D719731E3}"/>
              </a:ext>
            </a:extLst>
          </p:cNvPr>
          <p:cNvSpPr txBox="1"/>
          <p:nvPr/>
        </p:nvSpPr>
        <p:spPr>
          <a:xfrm>
            <a:off x="0" y="1367523"/>
            <a:ext cx="9144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altLang="ru-RU" sz="2800" dirty="0">
                <a:cs typeface="Times New Roman" panose="02020603050405020304" pitchFamily="18" charset="0"/>
              </a:rPr>
              <a:t>Последовательные этапы теоретической и экспериментальной работы учащегося с начало до конца.</a:t>
            </a:r>
            <a:endParaRPr lang="ru-RU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8D0A62-F1B9-4649-B7E9-FF76F3F2E63D}"/>
              </a:ext>
            </a:extLst>
          </p:cNvPr>
          <p:cNvSpPr txBox="1"/>
          <p:nvPr/>
        </p:nvSpPr>
        <p:spPr>
          <a:xfrm>
            <a:off x="628650" y="2369920"/>
            <a:ext cx="78867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ru-RU" sz="3200" b="1" dirty="0">
                <a:solidFill>
                  <a:srgbClr val="C00000"/>
                </a:solidFill>
                <a:cs typeface="Times New Roman" panose="02020603050405020304" pitchFamily="18" charset="0"/>
              </a:rPr>
              <a:t>«Что мне сделать, чтобы достичь цели исследования?»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4A0EC2-5601-48A0-A494-98757E3E60B7}"/>
              </a:ext>
            </a:extLst>
          </p:cNvPr>
          <p:cNvSpPr txBox="1"/>
          <p:nvPr/>
        </p:nvSpPr>
        <p:spPr>
          <a:xfrm>
            <a:off x="265043" y="3429000"/>
            <a:ext cx="8640417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cs typeface="Times New Roman" panose="02020603050405020304" pitchFamily="18" charset="0"/>
              </a:rPr>
              <a:t>Обычно задачи перечисляются и начинаются словами:</a:t>
            </a:r>
            <a:r>
              <a:rPr lang="ru-RU" sz="2800" dirty="0">
                <a:cs typeface="Times New Roman" panose="02020603050405020304" pitchFamily="18" charset="0"/>
              </a:rPr>
              <a:t> выяснить, изучить, провести, узнать, проанализировать, исследовать, определить, рассмотреть, найти, предложить, выявить, измерить, сравнить, показать, собрать, сделать, составить, обобщить, описать, установить, разработать, познакомиться и т.п.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655911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FAC655-63FE-4B39-8C91-43003C80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Задачи исследования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7A0527-0566-4E49-B442-DE5D719731E3}"/>
              </a:ext>
            </a:extLst>
          </p:cNvPr>
          <p:cNvSpPr txBox="1"/>
          <p:nvPr/>
        </p:nvSpPr>
        <p:spPr>
          <a:xfrm>
            <a:off x="154884" y="1167469"/>
            <a:ext cx="85782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altLang="ru-RU" sz="2800" dirty="0">
                <a:cs typeface="Times New Roman" panose="02020603050405020304" pitchFamily="18" charset="0"/>
              </a:rPr>
              <a:t>Примеры задач</a:t>
            </a:r>
            <a:endParaRPr lang="ru-RU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72AA97-3594-4216-BC94-4CD2C213CC75}"/>
              </a:ext>
            </a:extLst>
          </p:cNvPr>
          <p:cNvSpPr txBox="1"/>
          <p:nvPr/>
        </p:nvSpPr>
        <p:spPr>
          <a:xfrm>
            <a:off x="154884" y="1690689"/>
            <a:ext cx="8578297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Узнать историю создания и применения пластиковых бутылок.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Выяснить, что такое жевательная резинка, в чем ее польза и вред.</a:t>
            </a:r>
          </a:p>
          <a:p>
            <a:pPr>
              <a:defRPr/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Провести опыты с солью.</a:t>
            </a:r>
            <a:b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Проанализировать основные способы и механизмы решения проблем детей-сирот.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Изучить литературные и научные издания.</a:t>
            </a:r>
            <a:b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Определить калорийность исследуемых продуктов питания.</a:t>
            </a:r>
            <a:b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Рассмотреть различные типы заданий, содержащие тригонометрические уравнения.</a:t>
            </a:r>
            <a:b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Найти полезное применение исследуемому предмету.</a:t>
            </a:r>
            <a:b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Предложить свои способы по улучшению состояния почвы.</a:t>
            </a:r>
            <a:b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Выявить учащихся с нарушениями осанки.</a:t>
            </a:r>
            <a:b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Измерить фоновый уровень гамма-излучения в жилых помещениях.</a:t>
            </a:r>
            <a:b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Показать роль деятелей, живших в нашем городе.</a:t>
            </a:r>
            <a:b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Собрать материал о различных видах грибов.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9519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FAC655-63FE-4B39-8C91-43003C80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Гипотеза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7A0527-0566-4E49-B442-DE5D719731E3}"/>
              </a:ext>
            </a:extLst>
          </p:cNvPr>
          <p:cNvSpPr txBox="1"/>
          <p:nvPr/>
        </p:nvSpPr>
        <p:spPr>
          <a:xfrm>
            <a:off x="247650" y="1367523"/>
            <a:ext cx="857829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altLang="ru-RU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Предположение, догадка еще не до­казанная логически и не подтвержденная опытом.</a:t>
            </a:r>
            <a:endParaRPr lang="ru-RU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AE16FD-FB31-459E-9ED6-8CB53D01B5FB}"/>
              </a:ext>
            </a:extLst>
          </p:cNvPr>
          <p:cNvSpPr txBox="1"/>
          <p:nvPr/>
        </p:nvSpPr>
        <p:spPr>
          <a:xfrm>
            <a:off x="247647" y="4695396"/>
            <a:ext cx="857829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altLang="ru-RU" sz="2800" b="1" dirty="0">
                <a:solidFill>
                  <a:srgbClr val="000000"/>
                </a:solidFill>
                <a:cs typeface="Times New Roman" panose="02020603050405020304" pitchFamily="18" charset="0"/>
              </a:rPr>
              <a:t>Обычно гипотезы начинаются со слов: </a:t>
            </a:r>
            <a:r>
              <a:rPr lang="ru-RU" altLang="ru-RU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предположим, допустим, воз­можно. </a:t>
            </a:r>
            <a:endParaRPr lang="ru-RU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E5661C-7C43-4C66-A03B-A485586A25C0}"/>
              </a:ext>
            </a:extLst>
          </p:cNvPr>
          <p:cNvSpPr txBox="1"/>
          <p:nvPr/>
        </p:nvSpPr>
        <p:spPr>
          <a:xfrm>
            <a:off x="2286000" y="3428374"/>
            <a:ext cx="4572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altLang="ru-RU" sz="2800" b="1" dirty="0">
                <a:solidFill>
                  <a:srgbClr val="C00000"/>
                </a:solidFill>
              </a:rPr>
              <a:t>Должна быть проверяемой</a:t>
            </a:r>
            <a:br>
              <a:rPr lang="ru-RU" altLang="ru-RU" sz="2800" b="1" dirty="0">
                <a:solidFill>
                  <a:srgbClr val="C00000"/>
                </a:solidFill>
              </a:rPr>
            </a:br>
            <a:r>
              <a:rPr lang="ru-RU" altLang="ru-RU" sz="2800" b="1" dirty="0">
                <a:solidFill>
                  <a:srgbClr val="C00000"/>
                </a:solidFill>
              </a:rPr>
              <a:t>Должна быть простой 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B2BA97F-FE5A-451E-998A-5375CB269D02}"/>
              </a:ext>
            </a:extLst>
          </p:cNvPr>
          <p:cNvSpPr txBox="1"/>
          <p:nvPr/>
        </p:nvSpPr>
        <p:spPr>
          <a:xfrm>
            <a:off x="247648" y="2321005"/>
            <a:ext cx="857829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/>
              <a:t>В результате исследовательской  работы  либо подтверждается, либо опровергается.</a:t>
            </a:r>
          </a:p>
        </p:txBody>
      </p:sp>
    </p:spTree>
    <p:extLst>
      <p:ext uri="{BB962C8B-B14F-4D97-AF65-F5344CB8AC3E}">
        <p14:creationId xmlns:p14="http://schemas.microsoft.com/office/powerpoint/2010/main" val="21056273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FAC655-63FE-4B39-8C91-43003C80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Гипотеза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7A0527-0566-4E49-B442-DE5D719731E3}"/>
              </a:ext>
            </a:extLst>
          </p:cNvPr>
          <p:cNvSpPr txBox="1"/>
          <p:nvPr/>
        </p:nvSpPr>
        <p:spPr>
          <a:xfrm>
            <a:off x="154884" y="1167469"/>
            <a:ext cx="85782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altLang="ru-RU" sz="2800" dirty="0">
                <a:cs typeface="Times New Roman" panose="02020603050405020304" pitchFamily="18" charset="0"/>
              </a:rPr>
              <a:t>Примеры гипотез</a:t>
            </a:r>
            <a:endParaRPr lang="ru-RU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31922-5ECD-49B8-8778-B3FE2DF5C934}"/>
              </a:ext>
            </a:extLst>
          </p:cNvPr>
          <p:cNvSpPr txBox="1"/>
          <p:nvPr/>
        </p:nvSpPr>
        <p:spPr>
          <a:xfrm>
            <a:off x="154884" y="1927617"/>
            <a:ext cx="8710820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263">
              <a:spcBef>
                <a:spcPts val="1200"/>
              </a:spcBef>
              <a:spcAft>
                <a:spcPts val="1200"/>
              </a:spcAft>
            </a:pPr>
            <a:r>
              <a:rPr lang="ru-RU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Возможно города 60 параллели имеют бедный состав флоры (на примере цветковых растений города Сургута).</a:t>
            </a:r>
          </a:p>
          <a:p>
            <a:pPr indent="449263">
              <a:spcBef>
                <a:spcPts val="1200"/>
              </a:spcBef>
              <a:spcAft>
                <a:spcPts val="1200"/>
              </a:spcAft>
            </a:pPr>
            <a:r>
              <a:rPr lang="ru-RU" altLang="ru-RU" sz="2400" dirty="0">
                <a:latin typeface="Times New Roman" panose="02020603050405020304" pitchFamily="18" charset="0"/>
              </a:rPr>
              <a:t>Если ледниковый период—это повторяющийся природный цикл, то он возможно повториться.</a:t>
            </a:r>
          </a:p>
          <a:p>
            <a:pPr indent="449263">
              <a:spcBef>
                <a:spcPts val="1200"/>
              </a:spcBef>
              <a:spcAft>
                <a:spcPts val="1200"/>
              </a:spcAft>
            </a:pPr>
            <a:r>
              <a:rPr lang="ru-RU" altLang="ru-RU" sz="2400" dirty="0">
                <a:latin typeface="Times New Roman" panose="02020603050405020304" pitchFamily="18" charset="0"/>
              </a:rPr>
              <a:t>Предположим, что климатические условия низких температур действуют негативно на кожу подростка. </a:t>
            </a:r>
          </a:p>
        </p:txBody>
      </p:sp>
    </p:spTree>
    <p:extLst>
      <p:ext uri="{BB962C8B-B14F-4D97-AF65-F5344CB8AC3E}">
        <p14:creationId xmlns:p14="http://schemas.microsoft.com/office/powerpoint/2010/main" val="6547446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FAC655-63FE-4B39-8C91-43003C80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Методы исследования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9CCCE78-0AE9-4922-90BC-9E2AD4513CA8}"/>
              </a:ext>
            </a:extLst>
          </p:cNvPr>
          <p:cNvSpPr txBox="1">
            <a:spLocks noChangeArrowheads="1"/>
          </p:cNvSpPr>
          <p:nvPr/>
        </p:nvSpPr>
        <p:spPr>
          <a:xfrm>
            <a:off x="247650" y="2118899"/>
            <a:ext cx="3810000" cy="2671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ru-RU" altLang="ru-RU" sz="3200" b="1" dirty="0">
                <a:solidFill>
                  <a:schemeClr val="accent2"/>
                </a:solidFill>
              </a:rPr>
              <a:t>Теоретические:</a:t>
            </a:r>
          </a:p>
          <a:p>
            <a:r>
              <a:rPr lang="ru-RU" altLang="ru-RU" dirty="0"/>
              <a:t>Анализ</a:t>
            </a:r>
          </a:p>
          <a:p>
            <a:r>
              <a:rPr lang="ru-RU" altLang="ru-RU" dirty="0"/>
              <a:t>Синтез</a:t>
            </a:r>
          </a:p>
          <a:p>
            <a:r>
              <a:rPr lang="ru-RU" altLang="ru-RU" dirty="0"/>
              <a:t>Аналогия</a:t>
            </a:r>
          </a:p>
          <a:p>
            <a:r>
              <a:rPr lang="ru-RU" altLang="ru-RU" dirty="0"/>
              <a:t>Моделирование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8475CB-D0E7-427C-A490-5CA7C7E04C81}"/>
              </a:ext>
            </a:extLst>
          </p:cNvPr>
          <p:cNvSpPr txBox="1">
            <a:spLocks noChangeArrowheads="1"/>
          </p:cNvSpPr>
          <p:nvPr/>
        </p:nvSpPr>
        <p:spPr>
          <a:xfrm>
            <a:off x="5015948" y="2118899"/>
            <a:ext cx="3810000" cy="31765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ru-RU" altLang="ru-RU" sz="3200" b="1" dirty="0">
                <a:solidFill>
                  <a:schemeClr val="accent2"/>
                </a:solidFill>
              </a:rPr>
              <a:t>Эмпирические:</a:t>
            </a:r>
          </a:p>
          <a:p>
            <a:r>
              <a:rPr lang="ru-RU" altLang="ru-RU" dirty="0"/>
              <a:t>Наблюдение</a:t>
            </a:r>
          </a:p>
          <a:p>
            <a:r>
              <a:rPr lang="ru-RU" altLang="ru-RU" dirty="0"/>
              <a:t>Эксперимент</a:t>
            </a:r>
          </a:p>
          <a:p>
            <a:r>
              <a:rPr lang="ru-RU" altLang="ru-RU" dirty="0"/>
              <a:t>Опросы</a:t>
            </a:r>
          </a:p>
          <a:p>
            <a:r>
              <a:rPr lang="ru-RU" altLang="ru-RU" dirty="0"/>
              <a:t>Анкетирование </a:t>
            </a:r>
          </a:p>
          <a:p>
            <a:r>
              <a:rPr lang="ru-RU" altLang="ru-RU" dirty="0"/>
              <a:t>Интервьюирование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7A0527-0566-4E49-B442-DE5D719731E3}"/>
              </a:ext>
            </a:extLst>
          </p:cNvPr>
          <p:cNvSpPr txBox="1"/>
          <p:nvPr/>
        </p:nvSpPr>
        <p:spPr>
          <a:xfrm>
            <a:off x="247650" y="1367523"/>
            <a:ext cx="85782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altLang="ru-RU" sz="2800" dirty="0">
                <a:cs typeface="Times New Roman" panose="02020603050405020304" pitchFamily="18" charset="0"/>
              </a:rPr>
              <a:t>Способы достижения цели исследовательской работы.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608446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FAC655-63FE-4B39-8C91-43003C80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Методы исследования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7A0527-0566-4E49-B442-DE5D719731E3}"/>
              </a:ext>
            </a:extLst>
          </p:cNvPr>
          <p:cNvSpPr txBox="1"/>
          <p:nvPr/>
        </p:nvSpPr>
        <p:spPr>
          <a:xfrm>
            <a:off x="247650" y="1367523"/>
            <a:ext cx="85782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altLang="ru-RU" sz="2800" dirty="0">
                <a:cs typeface="Times New Roman" panose="02020603050405020304" pitchFamily="18" charset="0"/>
              </a:rPr>
              <a:t>Примеры методов</a:t>
            </a:r>
            <a:endParaRPr lang="ru-RU" sz="2800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94FA61C5-7B0E-4981-AFE4-4E0C5FCE3BAA}"/>
              </a:ext>
            </a:extLst>
          </p:cNvPr>
          <p:cNvSpPr txBox="1">
            <a:spLocks/>
          </p:cNvSpPr>
          <p:nvPr/>
        </p:nvSpPr>
        <p:spPr>
          <a:xfrm>
            <a:off x="247649" y="1911350"/>
            <a:ext cx="8578297" cy="489902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исследования: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теоретический: теоретический анализ литературных источников, газет;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эмпирический: интервью, социологический опрос-анкетирование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исследования: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изучение и анализ литературы;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опрос школьников;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проведение замеров массы рюкзака;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анализ полученных данных.</a:t>
            </a:r>
          </a:p>
          <a:p>
            <a:pPr>
              <a:defRPr/>
            </a:pP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4539415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B5A029F9-67BF-4B3D-9DC5-36076230F2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358903"/>
              </p:ext>
            </p:extLst>
          </p:nvPr>
        </p:nvGraphicFramePr>
        <p:xfrm>
          <a:off x="212035" y="1484243"/>
          <a:ext cx="8680174" cy="4890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162B7F8E-8FDD-4550-88F0-CE2F8CC62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Второй этап работы</a:t>
            </a:r>
          </a:p>
        </p:txBody>
      </p:sp>
    </p:spTree>
    <p:extLst>
      <p:ext uri="{BB962C8B-B14F-4D97-AF65-F5344CB8AC3E}">
        <p14:creationId xmlns:p14="http://schemas.microsoft.com/office/powerpoint/2010/main" val="196735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344F7EF-68E7-4D37-AC5C-DC55027E7B62}"/>
              </a:ext>
            </a:extLst>
          </p:cNvPr>
          <p:cNvSpPr txBox="1"/>
          <p:nvPr/>
        </p:nvSpPr>
        <p:spPr>
          <a:xfrm>
            <a:off x="119270" y="2379559"/>
            <a:ext cx="890546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ООП гимназии каждый учащийся 8 классов в течение одного учебного года обязан выполнить один итоговый индивидуальный проект. </a:t>
            </a:r>
          </a:p>
          <a:p>
            <a:endParaRPr lang="ru-RU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Защита индивидуального итогового проекта является одной из обязательных составляющих материалов системы внутришкольного мониторинга образовательных достижений.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4338B43-D57F-456A-9406-69CB215B492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1949" y="1076600"/>
            <a:ext cx="1563648" cy="105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2796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2A728644-7304-483C-BCF2-82602E55C1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268413"/>
            <a:ext cx="1871663" cy="712787"/>
          </a:xfrm>
          <a:solidFill>
            <a:srgbClr val="FFCC99">
              <a:alpha val="87057"/>
            </a:srgbClr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200" b="1"/>
              <a:t>        на сайтах с помощью поисковых систем</a:t>
            </a:r>
          </a:p>
        </p:txBody>
      </p:sp>
      <p:sp>
        <p:nvSpPr>
          <p:cNvPr id="8195" name="Rectangle 7">
            <a:extLst>
              <a:ext uri="{FF2B5EF4-FFF2-40B4-BE49-F238E27FC236}">
                <a16:creationId xmlns:a16="http://schemas.microsoft.com/office/drawing/2014/main" id="{AB4B9C91-70AD-4BF6-AA58-3AB4450105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1341438"/>
            <a:ext cx="1652588" cy="639762"/>
          </a:xfrm>
          <a:prstGeom prst="rect">
            <a:avLst/>
          </a:prstGeom>
          <a:solidFill>
            <a:srgbClr val="FFCC99">
              <a:alpha val="8705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1400" b="1"/>
              <a:t>в литературе</a:t>
            </a:r>
          </a:p>
        </p:txBody>
      </p:sp>
      <p:sp>
        <p:nvSpPr>
          <p:cNvPr id="8196" name="Rectangle 8">
            <a:extLst>
              <a:ext uri="{FF2B5EF4-FFF2-40B4-BE49-F238E27FC236}">
                <a16:creationId xmlns:a16="http://schemas.microsoft.com/office/drawing/2014/main" id="{31757E6E-0A1B-4465-9D81-7F9842850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8488" y="1295400"/>
            <a:ext cx="1871662" cy="685800"/>
          </a:xfrm>
          <a:prstGeom prst="rect">
            <a:avLst/>
          </a:prstGeom>
          <a:solidFill>
            <a:srgbClr val="FFCC99">
              <a:alpha val="8705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1400" b="1"/>
              <a:t>В СМИ</a:t>
            </a:r>
          </a:p>
        </p:txBody>
      </p:sp>
      <p:sp>
        <p:nvSpPr>
          <p:cNvPr id="8197" name="Rectangle 9">
            <a:extLst>
              <a:ext uri="{FF2B5EF4-FFF2-40B4-BE49-F238E27FC236}">
                <a16:creationId xmlns:a16="http://schemas.microsoft.com/office/drawing/2014/main" id="{8E4E511A-D49C-4161-8045-07F5B9C2E0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341438"/>
            <a:ext cx="2057400" cy="639762"/>
          </a:xfrm>
          <a:prstGeom prst="rect">
            <a:avLst/>
          </a:prstGeom>
          <a:solidFill>
            <a:srgbClr val="FFCC99">
              <a:alpha val="8705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1400" b="1"/>
              <a:t>в электронных</a:t>
            </a:r>
          </a:p>
          <a:p>
            <a:pPr algn="ctr" eaLnBrk="1" hangingPunct="1">
              <a:buFontTx/>
              <a:buNone/>
            </a:pPr>
            <a:r>
              <a:rPr lang="ru-RU" altLang="ru-RU" sz="1400" b="1"/>
              <a:t>энциклопедиях</a:t>
            </a:r>
          </a:p>
        </p:txBody>
      </p:sp>
      <p:sp>
        <p:nvSpPr>
          <p:cNvPr id="8198" name="WordArt 11" descr="Белый мрамор">
            <a:extLst>
              <a:ext uri="{FF2B5EF4-FFF2-40B4-BE49-F238E27FC236}">
                <a16:creationId xmlns:a16="http://schemas.microsoft.com/office/drawing/2014/main" id="{825BB74E-1C61-45C8-A0EC-5A95BE058CE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7400" y="838200"/>
            <a:ext cx="4648200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cs typeface="Arial" panose="020B0604020202020204" pitchFamily="34" charset="0"/>
              </a:rPr>
              <a:t>I. </a:t>
            </a:r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cs typeface="Arial" panose="020B0604020202020204" pitchFamily="34" charset="0"/>
              </a:rPr>
              <a:t>поиск информации</a:t>
            </a:r>
          </a:p>
        </p:txBody>
      </p:sp>
      <p:sp>
        <p:nvSpPr>
          <p:cNvPr id="8199" name="WordArt 12" descr="Белый мрамор">
            <a:extLst>
              <a:ext uri="{FF2B5EF4-FFF2-40B4-BE49-F238E27FC236}">
                <a16:creationId xmlns:a16="http://schemas.microsoft.com/office/drawing/2014/main" id="{911F095E-8FC4-4DA7-B7FD-E39B745ED14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7200" y="2362200"/>
            <a:ext cx="80010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ru-RU" sz="2000" b="1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cs typeface="Arial" panose="020B0604020202020204" pitchFamily="34" charset="0"/>
              </a:rPr>
              <a:t>II.   Чтение, осмысление и анализ прочитанного</a:t>
            </a:r>
          </a:p>
        </p:txBody>
      </p:sp>
      <p:sp>
        <p:nvSpPr>
          <p:cNvPr id="8200" name="WordArt 13" descr="Белый мрамор">
            <a:extLst>
              <a:ext uri="{FF2B5EF4-FFF2-40B4-BE49-F238E27FC236}">
                <a16:creationId xmlns:a16="http://schemas.microsoft.com/office/drawing/2014/main" id="{86935F7C-83B8-477E-B111-5E20ED15D16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47800" y="3048000"/>
            <a:ext cx="56388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en-US" sz="20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cs typeface="Arial" panose="020B0604020202020204" pitchFamily="34" charset="0"/>
              </a:rPr>
              <a:t>III.   </a:t>
            </a:r>
            <a:r>
              <a:rPr lang="ru-RU" sz="20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cs typeface="Arial" panose="020B0604020202020204" pitchFamily="34" charset="0"/>
              </a:rPr>
              <a:t>Отсев ненужных источников</a:t>
            </a:r>
          </a:p>
        </p:txBody>
      </p:sp>
      <p:sp>
        <p:nvSpPr>
          <p:cNvPr id="8201" name="WordArt 14" descr="Белый мрамор">
            <a:extLst>
              <a:ext uri="{FF2B5EF4-FFF2-40B4-BE49-F238E27FC236}">
                <a16:creationId xmlns:a16="http://schemas.microsoft.com/office/drawing/2014/main" id="{2EF1CF9F-9EC2-4590-938D-5817ADF5653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95400" y="4038600"/>
            <a:ext cx="67818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en-US" sz="20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cs typeface="Arial" panose="020B0604020202020204" pitchFamily="34" charset="0"/>
              </a:rPr>
              <a:t>IV   </a:t>
            </a:r>
            <a:r>
              <a:rPr lang="ru-RU" sz="20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cs typeface="Arial" panose="020B0604020202020204" pitchFamily="34" charset="0"/>
              </a:rPr>
              <a:t>Составление списка источников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>
            <a:extLst>
              <a:ext uri="{FF2B5EF4-FFF2-40B4-BE49-F238E27FC236}">
                <a16:creationId xmlns:a16="http://schemas.microsoft.com/office/drawing/2014/main" id="{44A6EC68-3AC6-481E-A5DE-BD794AE77C2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838200"/>
            <a:ext cx="8229600" cy="762000"/>
          </a:xfrm>
          <a:solidFill>
            <a:schemeClr val="accent1"/>
          </a:solidFill>
          <a:ln w="44450">
            <a:solidFill>
              <a:srgbClr val="003399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b="1" dirty="0"/>
              <a:t>написание текста</a:t>
            </a:r>
          </a:p>
        </p:txBody>
      </p:sp>
      <p:sp>
        <p:nvSpPr>
          <p:cNvPr id="9219" name="Oval 8">
            <a:extLst>
              <a:ext uri="{FF2B5EF4-FFF2-40B4-BE49-F238E27FC236}">
                <a16:creationId xmlns:a16="http://schemas.microsoft.com/office/drawing/2014/main" id="{70E40821-C477-417E-BD81-9E86B8D07C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447800"/>
            <a:ext cx="3352800" cy="914400"/>
          </a:xfrm>
          <a:prstGeom prst="ellipse">
            <a:avLst/>
          </a:prstGeom>
          <a:noFill/>
          <a:ln w="9525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chemeClr val="tx2"/>
                </a:solidFill>
              </a:rPr>
              <a:t>Ведение рабочих записей</a:t>
            </a:r>
          </a:p>
        </p:txBody>
      </p:sp>
      <p:sp>
        <p:nvSpPr>
          <p:cNvPr id="9220" name="Rectangle 9">
            <a:extLst>
              <a:ext uri="{FF2B5EF4-FFF2-40B4-BE49-F238E27FC236}">
                <a16:creationId xmlns:a16="http://schemas.microsoft.com/office/drawing/2014/main" id="{3FBC00F3-0CCC-4003-938A-962A805338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971800"/>
            <a:ext cx="3200400" cy="1066800"/>
          </a:xfrm>
          <a:prstGeom prst="rect">
            <a:avLst/>
          </a:prstGeom>
          <a:noFill/>
          <a:ln w="9525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chemeClr val="tx2"/>
                </a:solidFill>
              </a:rPr>
              <a:t>Выписки- фрагменты текста, 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chemeClr val="tx2"/>
                </a:solidFill>
              </a:rPr>
              <a:t>заимствованные 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chemeClr val="tx2"/>
                </a:solidFill>
              </a:rPr>
              <a:t>из разных источников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ru-RU" altLang="ru-RU" sz="1600" b="1">
              <a:solidFill>
                <a:schemeClr val="tx2"/>
              </a:solidFill>
            </a:endParaRPr>
          </a:p>
        </p:txBody>
      </p:sp>
      <p:sp>
        <p:nvSpPr>
          <p:cNvPr id="9221" name="Rectangle 10">
            <a:extLst>
              <a:ext uri="{FF2B5EF4-FFF2-40B4-BE49-F238E27FC236}">
                <a16:creationId xmlns:a16="http://schemas.microsoft.com/office/drawing/2014/main" id="{B58E8DA8-6720-4C7E-A749-DF02F41D01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971800"/>
            <a:ext cx="2743200" cy="1143000"/>
          </a:xfrm>
          <a:prstGeom prst="rect">
            <a:avLst/>
          </a:prstGeom>
          <a:noFill/>
          <a:ln w="9525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chemeClr val="tx2"/>
                </a:solidFill>
              </a:rPr>
              <a:t>Тезисы- текст, близкий к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chemeClr val="tx2"/>
                </a:solidFill>
              </a:rPr>
              <a:t>оригиналу, 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chemeClr val="tx2"/>
                </a:solidFill>
              </a:rPr>
              <a:t>но без прямого 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chemeClr val="tx2"/>
                </a:solidFill>
              </a:rPr>
              <a:t>цитирования.</a:t>
            </a:r>
          </a:p>
        </p:txBody>
      </p:sp>
      <p:cxnSp>
        <p:nvCxnSpPr>
          <p:cNvPr id="9222" name="AutoShape 12">
            <a:extLst>
              <a:ext uri="{FF2B5EF4-FFF2-40B4-BE49-F238E27FC236}">
                <a16:creationId xmlns:a16="http://schemas.microsoft.com/office/drawing/2014/main" id="{DFAC4278-9450-4B0D-834E-442070FE833B}"/>
              </a:ext>
            </a:extLst>
          </p:cNvPr>
          <p:cNvCxnSpPr>
            <a:cxnSpLocks noChangeShapeType="1"/>
            <a:stCxn id="9219" idx="3"/>
            <a:endCxn id="9220" idx="0"/>
          </p:cNvCxnSpPr>
          <p:nvPr/>
        </p:nvCxnSpPr>
        <p:spPr bwMode="auto">
          <a:xfrm flipH="1">
            <a:off x="2438400" y="2228850"/>
            <a:ext cx="1100138" cy="742950"/>
          </a:xfrm>
          <a:prstGeom prst="straightConnector1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3" name="AutoShape 13">
            <a:extLst>
              <a:ext uri="{FF2B5EF4-FFF2-40B4-BE49-F238E27FC236}">
                <a16:creationId xmlns:a16="http://schemas.microsoft.com/office/drawing/2014/main" id="{3DCB8D5B-F2AA-4260-A3CF-21F89C69F2F4}"/>
              </a:ext>
            </a:extLst>
          </p:cNvPr>
          <p:cNvCxnSpPr>
            <a:cxnSpLocks noChangeShapeType="1"/>
            <a:stCxn id="9219" idx="5"/>
            <a:endCxn id="9221" idx="0"/>
          </p:cNvCxnSpPr>
          <p:nvPr/>
        </p:nvCxnSpPr>
        <p:spPr bwMode="auto">
          <a:xfrm>
            <a:off x="5910263" y="2228850"/>
            <a:ext cx="1176337" cy="742950"/>
          </a:xfrm>
          <a:prstGeom prst="straightConnector1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4" name="AutoShape 14">
            <a:extLst>
              <a:ext uri="{FF2B5EF4-FFF2-40B4-BE49-F238E27FC236}">
                <a16:creationId xmlns:a16="http://schemas.microsoft.com/office/drawing/2014/main" id="{6B56F04D-B45A-4778-A3C3-67F5C1F59981}"/>
              </a:ext>
            </a:extLst>
          </p:cNvPr>
          <p:cNvCxnSpPr>
            <a:cxnSpLocks noChangeShapeType="1"/>
            <a:endCxn id="9219" idx="4"/>
          </p:cNvCxnSpPr>
          <p:nvPr/>
        </p:nvCxnSpPr>
        <p:spPr bwMode="auto">
          <a:xfrm flipV="1">
            <a:off x="4724400" y="2362200"/>
            <a:ext cx="0" cy="1981200"/>
          </a:xfrm>
          <a:prstGeom prst="straightConnector1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5" name="Rectangle 16">
            <a:extLst>
              <a:ext uri="{FF2B5EF4-FFF2-40B4-BE49-F238E27FC236}">
                <a16:creationId xmlns:a16="http://schemas.microsoft.com/office/drawing/2014/main" id="{EE9988E5-F49E-43FE-8E98-00BE90200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495800"/>
            <a:ext cx="4038600" cy="1828800"/>
          </a:xfrm>
          <a:prstGeom prst="rect">
            <a:avLst/>
          </a:prstGeom>
          <a:noFill/>
          <a:ln w="9525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ru-RU" altLang="ru-RU" sz="1400" b="1">
              <a:solidFill>
                <a:schemeClr val="tx2"/>
              </a:solidFill>
            </a:endParaRPr>
          </a:p>
        </p:txBody>
      </p:sp>
      <p:sp>
        <p:nvSpPr>
          <p:cNvPr id="9226" name="Text Box 19">
            <a:extLst>
              <a:ext uri="{FF2B5EF4-FFF2-40B4-BE49-F238E27FC236}">
                <a16:creationId xmlns:a16="http://schemas.microsoft.com/office/drawing/2014/main" id="{5D2E1898-B4D5-4BA3-8894-D1BE2792B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800600"/>
            <a:ext cx="395128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Конспекты- запись информации,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отобранной и  обдуманной в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 процессе чтения.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404D92FF-0458-4EB9-860B-A4CEEB4189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704850"/>
            <a:ext cx="8229600" cy="762000"/>
          </a:xfrm>
          <a:solidFill>
            <a:schemeClr val="accent1"/>
          </a:solidFill>
          <a:ln w="44450">
            <a:solidFill>
              <a:srgbClr val="003399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altLang="ru-RU" sz="2400" b="1" dirty="0"/>
              <a:t>экспериментальное исследование</a:t>
            </a:r>
          </a:p>
        </p:txBody>
      </p:sp>
      <p:sp>
        <p:nvSpPr>
          <p:cNvPr id="10243" name="Oval 3">
            <a:extLst>
              <a:ext uri="{FF2B5EF4-FFF2-40B4-BE49-F238E27FC236}">
                <a16:creationId xmlns:a16="http://schemas.microsoft.com/office/drawing/2014/main" id="{4D0E5A47-2330-41E8-8483-A5E7F86E4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447800"/>
            <a:ext cx="3352800" cy="914400"/>
          </a:xfrm>
          <a:prstGeom prst="ellipse">
            <a:avLst/>
          </a:prstGeom>
          <a:solidFill>
            <a:srgbClr val="B2C0EC"/>
          </a:solidFill>
          <a:ln w="9525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chemeClr val="tx2"/>
                </a:solidFill>
              </a:rPr>
              <a:t>Используются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chemeClr val="tx2"/>
                </a:solidFill>
              </a:rPr>
              <a:t>методы научного познания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E81DE71-ADA3-47B8-8786-0AC83D7EF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971800"/>
            <a:ext cx="3200400" cy="1066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chemeClr val="tx2"/>
                </a:solidFill>
              </a:rPr>
              <a:t>Наблюдение за объектами,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chemeClr val="tx2"/>
                </a:solidFill>
              </a:rPr>
              <a:t> процессами, явлениями</a:t>
            </a: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74B39C16-68F0-4893-9064-A9DF860E2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971800"/>
            <a:ext cx="2743200" cy="1143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chemeClr val="tx2"/>
                </a:solidFill>
              </a:rPr>
              <a:t>Измерение</a:t>
            </a:r>
          </a:p>
        </p:txBody>
      </p:sp>
      <p:cxnSp>
        <p:nvCxnSpPr>
          <p:cNvPr id="10246" name="AutoShape 6">
            <a:extLst>
              <a:ext uri="{FF2B5EF4-FFF2-40B4-BE49-F238E27FC236}">
                <a16:creationId xmlns:a16="http://schemas.microsoft.com/office/drawing/2014/main" id="{7332ABE3-FD0D-4A7D-AE11-3DA5F0BF1220}"/>
              </a:ext>
            </a:extLst>
          </p:cNvPr>
          <p:cNvCxnSpPr>
            <a:cxnSpLocks noChangeShapeType="1"/>
            <a:stCxn id="10243" idx="3"/>
            <a:endCxn id="10244" idx="0"/>
          </p:cNvCxnSpPr>
          <p:nvPr/>
        </p:nvCxnSpPr>
        <p:spPr bwMode="auto">
          <a:xfrm flipH="1">
            <a:off x="2438400" y="2228850"/>
            <a:ext cx="1100138" cy="742950"/>
          </a:xfrm>
          <a:prstGeom prst="straightConnector1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7" name="AutoShape 7">
            <a:extLst>
              <a:ext uri="{FF2B5EF4-FFF2-40B4-BE49-F238E27FC236}">
                <a16:creationId xmlns:a16="http://schemas.microsoft.com/office/drawing/2014/main" id="{C70A25B1-915A-4129-ABD5-E39BC2A2F5FC}"/>
              </a:ext>
            </a:extLst>
          </p:cNvPr>
          <p:cNvCxnSpPr>
            <a:cxnSpLocks noChangeShapeType="1"/>
            <a:stCxn id="10243" idx="5"/>
            <a:endCxn id="10245" idx="0"/>
          </p:cNvCxnSpPr>
          <p:nvPr/>
        </p:nvCxnSpPr>
        <p:spPr bwMode="auto">
          <a:xfrm>
            <a:off x="5910263" y="2228850"/>
            <a:ext cx="1176337" cy="742950"/>
          </a:xfrm>
          <a:prstGeom prst="straightConnector1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8" name="AutoShape 8">
            <a:extLst>
              <a:ext uri="{FF2B5EF4-FFF2-40B4-BE49-F238E27FC236}">
                <a16:creationId xmlns:a16="http://schemas.microsoft.com/office/drawing/2014/main" id="{B2917E7D-9BC1-4404-9510-BE746CC0B3C4}"/>
              </a:ext>
            </a:extLst>
          </p:cNvPr>
          <p:cNvCxnSpPr>
            <a:cxnSpLocks noChangeShapeType="1"/>
            <a:endCxn id="10243" idx="4"/>
          </p:cNvCxnSpPr>
          <p:nvPr/>
        </p:nvCxnSpPr>
        <p:spPr bwMode="auto">
          <a:xfrm flipV="1">
            <a:off x="4724400" y="2362200"/>
            <a:ext cx="0" cy="1981200"/>
          </a:xfrm>
          <a:prstGeom prst="straightConnector1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49" name="Rectangle 9">
            <a:extLst>
              <a:ext uri="{FF2B5EF4-FFF2-40B4-BE49-F238E27FC236}">
                <a16:creationId xmlns:a16="http://schemas.microsoft.com/office/drawing/2014/main" id="{2563033C-8D98-4F61-B297-D9CA7D99E7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495800"/>
            <a:ext cx="4038600" cy="990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ru-RU" altLang="ru-RU" sz="1400" b="1">
              <a:solidFill>
                <a:schemeClr val="tx2"/>
              </a:solidFill>
            </a:endParaRPr>
          </a:p>
        </p:txBody>
      </p:sp>
      <p:sp>
        <p:nvSpPr>
          <p:cNvPr id="10250" name="Text Box 11">
            <a:extLst>
              <a:ext uri="{FF2B5EF4-FFF2-40B4-BE49-F238E27FC236}">
                <a16:creationId xmlns:a16="http://schemas.microsoft.com/office/drawing/2014/main" id="{3732E037-3174-436C-AA53-141178372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724400"/>
            <a:ext cx="16811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Эксперимент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992C470-3AB6-4858-9D5A-18BAA67FA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  <a:solidFill>
            <a:schemeClr val="accent1">
              <a:alpha val="36862"/>
            </a:schemeClr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z="2400" b="1" dirty="0"/>
              <a:t>обработка текста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C319016-B642-495D-98FA-18AE16F278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733800" y="3886200"/>
            <a:ext cx="3276600" cy="487363"/>
          </a:xfrm>
          <a:solidFill>
            <a:srgbClr val="CCECFF">
              <a:alpha val="23137"/>
            </a:srgbClr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b="1"/>
              <a:t>Редактирование текста</a:t>
            </a:r>
          </a:p>
        </p:txBody>
      </p:sp>
      <p:sp>
        <p:nvSpPr>
          <p:cNvPr id="11268" name="Rectangle 8">
            <a:extLst>
              <a:ext uri="{FF2B5EF4-FFF2-40B4-BE49-F238E27FC236}">
                <a16:creationId xmlns:a16="http://schemas.microsoft.com/office/drawing/2014/main" id="{652A2C1A-31AA-4E56-B168-3BF6414CF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1219200"/>
            <a:ext cx="1828800" cy="1676400"/>
          </a:xfrm>
          <a:prstGeom prst="rect">
            <a:avLst/>
          </a:prstGeom>
          <a:solidFill>
            <a:srgbClr val="B2C0EC">
              <a:alpha val="23921"/>
            </a:srgbClr>
          </a:solidFill>
          <a:ln w="9525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chemeClr val="tx2"/>
                </a:solidFill>
              </a:rPr>
              <a:t>Систематизация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chemeClr val="tx2"/>
                </a:solidFill>
              </a:rPr>
              <a:t>и анализ записей</a:t>
            </a:r>
          </a:p>
        </p:txBody>
      </p:sp>
      <p:sp>
        <p:nvSpPr>
          <p:cNvPr id="11269" name="AutoShape 10">
            <a:extLst>
              <a:ext uri="{FF2B5EF4-FFF2-40B4-BE49-F238E27FC236}">
                <a16:creationId xmlns:a16="http://schemas.microsoft.com/office/drawing/2014/main" id="{4E4AC8C1-98F4-4C7A-B756-0C6C543F0932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81000" y="1676400"/>
            <a:ext cx="3657600" cy="1143000"/>
          </a:xfrm>
          <a:prstGeom prst="wedgeRectCallout">
            <a:avLst>
              <a:gd name="adj1" fmla="val 1778"/>
              <a:gd name="adj2" fmla="val 127778"/>
            </a:avLst>
          </a:prstGeom>
          <a:solidFill>
            <a:srgbClr val="CCECFF"/>
          </a:solidFill>
          <a:ln w="9525" algn="ctr">
            <a:solidFill>
              <a:schemeClr val="accent2"/>
            </a:solidFill>
            <a:miter lim="800000"/>
            <a:headEnd/>
            <a:tailEnd/>
          </a:ln>
        </p:spPr>
        <p:txBody>
          <a:bodyPr rot="108000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altLang="ru-RU" sz="1800" b="1"/>
              <a:t>Составление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altLang="ru-RU" sz="1800" b="1"/>
              <a:t>развернутого плана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altLang="ru-RU" sz="1800" b="1"/>
              <a:t>исследовательской работы</a:t>
            </a:r>
          </a:p>
        </p:txBody>
      </p:sp>
      <p:sp>
        <p:nvSpPr>
          <p:cNvPr id="11270" name="AutoShape 12">
            <a:extLst>
              <a:ext uri="{FF2B5EF4-FFF2-40B4-BE49-F238E27FC236}">
                <a16:creationId xmlns:a16="http://schemas.microsoft.com/office/drawing/2014/main" id="{A8B26AAD-EAB4-4117-8D7D-E2AFA8BAD9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495800"/>
            <a:ext cx="4572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ECFF"/>
          </a:solidFill>
          <a:ln w="9525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1271" name="Line 13">
            <a:extLst>
              <a:ext uri="{FF2B5EF4-FFF2-40B4-BE49-F238E27FC236}">
                <a16:creationId xmlns:a16="http://schemas.microsoft.com/office/drawing/2014/main" id="{24DF0FA5-080B-4DE0-B4A6-D6FDD6266C2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4495800"/>
            <a:ext cx="8458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ru-RU"/>
          </a:p>
        </p:txBody>
      </p:sp>
      <p:sp>
        <p:nvSpPr>
          <p:cNvPr id="11272" name="Rectangle 15">
            <a:extLst>
              <a:ext uri="{FF2B5EF4-FFF2-40B4-BE49-F238E27FC236}">
                <a16:creationId xmlns:a16="http://schemas.microsoft.com/office/drawing/2014/main" id="{00B95B10-827E-4B8A-9622-5AC3030B1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800600"/>
            <a:ext cx="8458200" cy="1828800"/>
          </a:xfrm>
          <a:prstGeom prst="rect">
            <a:avLst/>
          </a:prstGeom>
          <a:solidFill>
            <a:srgbClr val="FFCC99">
              <a:alpha val="3686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CC3300"/>
                </a:solidFill>
              </a:rPr>
              <a:t>                                                 </a:t>
            </a:r>
            <a:endParaRPr lang="ru-RU" altLang="ru-RU" sz="1600" b="1"/>
          </a:p>
        </p:txBody>
      </p:sp>
      <p:sp>
        <p:nvSpPr>
          <p:cNvPr id="11273" name="Rectangle 19">
            <a:extLst>
              <a:ext uri="{FF2B5EF4-FFF2-40B4-BE49-F238E27FC236}">
                <a16:creationId xmlns:a16="http://schemas.microsoft.com/office/drawing/2014/main" id="{456D8F4B-3D5C-4816-B625-C9C842898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057400"/>
            <a:ext cx="2209800" cy="1676400"/>
          </a:xfrm>
          <a:prstGeom prst="rect">
            <a:avLst/>
          </a:prstGeom>
          <a:solidFill>
            <a:srgbClr val="B2C0EC">
              <a:alpha val="23921"/>
            </a:srgbClr>
          </a:solidFill>
          <a:ln w="9525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ru-RU" altLang="ru-RU" sz="1600" b="1">
              <a:solidFill>
                <a:schemeClr val="tx2"/>
              </a:solidFill>
            </a:endParaRPr>
          </a:p>
        </p:txBody>
      </p:sp>
      <p:sp>
        <p:nvSpPr>
          <p:cNvPr id="11274" name="Text Box 20">
            <a:extLst>
              <a:ext uri="{FF2B5EF4-FFF2-40B4-BE49-F238E27FC236}">
                <a16:creationId xmlns:a16="http://schemas.microsoft.com/office/drawing/2014/main" id="{86F24616-DE3D-4E27-8225-2F93B3E0C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209800"/>
            <a:ext cx="20859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Увязка текста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 с результатами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практического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эксперимента</a:t>
            </a:r>
          </a:p>
        </p:txBody>
      </p:sp>
      <p:sp>
        <p:nvSpPr>
          <p:cNvPr id="11275" name="Line 21">
            <a:extLst>
              <a:ext uri="{FF2B5EF4-FFF2-40B4-BE49-F238E27FC236}">
                <a16:creationId xmlns:a16="http://schemas.microsoft.com/office/drawing/2014/main" id="{FCBC16C0-0D83-40C2-9FA8-0C035D3CEA25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16764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ru-RU"/>
          </a:p>
        </p:txBody>
      </p:sp>
      <p:sp>
        <p:nvSpPr>
          <p:cNvPr id="11276" name="Line 22">
            <a:extLst>
              <a:ext uri="{FF2B5EF4-FFF2-40B4-BE49-F238E27FC236}">
                <a16:creationId xmlns:a16="http://schemas.microsoft.com/office/drawing/2014/main" id="{9C3BF743-87E0-4864-8F22-14CB990575F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1676400"/>
            <a:ext cx="5334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ru-RU"/>
          </a:p>
        </p:txBody>
      </p:sp>
      <p:sp>
        <p:nvSpPr>
          <p:cNvPr id="11277" name="Line 23">
            <a:extLst>
              <a:ext uri="{FF2B5EF4-FFF2-40B4-BE49-F238E27FC236}">
                <a16:creationId xmlns:a16="http://schemas.microsoft.com/office/drawing/2014/main" id="{812C2F77-6EAD-4818-BF36-7BA5392DC40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9000" y="3810000"/>
            <a:ext cx="685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ru-RU"/>
          </a:p>
        </p:txBody>
      </p:sp>
      <p:sp>
        <p:nvSpPr>
          <p:cNvPr id="11278" name="Text Box 24">
            <a:extLst>
              <a:ext uri="{FF2B5EF4-FFF2-40B4-BE49-F238E27FC236}">
                <a16:creationId xmlns:a16="http://schemas.microsoft.com/office/drawing/2014/main" id="{84E9C55E-8596-4548-961D-A3EE3C40B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953000"/>
            <a:ext cx="6477000" cy="457200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/>
              <a:t>оформление работы</a:t>
            </a:r>
          </a:p>
        </p:txBody>
      </p:sp>
      <p:sp>
        <p:nvSpPr>
          <p:cNvPr id="11279" name="Text Box 25">
            <a:extLst>
              <a:ext uri="{FF2B5EF4-FFF2-40B4-BE49-F238E27FC236}">
                <a16:creationId xmlns:a16="http://schemas.microsoft.com/office/drawing/2014/main" id="{8282BE57-B8EA-45B0-8390-4BD3E2322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638800"/>
            <a:ext cx="35115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3399"/>
              </a:buClr>
              <a:buFont typeface="Wingdings" panose="05000000000000000000" pitchFamily="2" charset="2"/>
              <a:buChar char="v"/>
            </a:pPr>
            <a:r>
              <a:rPr lang="ru-RU" altLang="ru-RU" sz="1800"/>
              <a:t> </a:t>
            </a:r>
            <a:r>
              <a:rPr lang="ru-RU" altLang="ru-RU" sz="1800" b="1"/>
              <a:t>Оформление текста </a:t>
            </a:r>
          </a:p>
          <a:p>
            <a:pPr eaLnBrk="1" hangingPunct="1">
              <a:spcBef>
                <a:spcPct val="0"/>
              </a:spcBef>
              <a:buClr>
                <a:srgbClr val="003399"/>
              </a:buClr>
              <a:buFont typeface="Wingdings" panose="05000000000000000000" pitchFamily="2" charset="2"/>
              <a:buChar char="v"/>
            </a:pPr>
            <a:r>
              <a:rPr lang="ru-RU" altLang="ru-RU" sz="1800" b="1"/>
              <a:t>Оформление иллюстраций</a:t>
            </a:r>
          </a:p>
          <a:p>
            <a:pPr eaLnBrk="1" hangingPunct="1">
              <a:spcBef>
                <a:spcPct val="0"/>
              </a:spcBef>
              <a:buClr>
                <a:srgbClr val="003399"/>
              </a:buClr>
              <a:buFont typeface="Wingdings" panose="05000000000000000000" pitchFamily="2" charset="2"/>
              <a:buChar char="v"/>
            </a:pPr>
            <a:r>
              <a:rPr lang="ru-RU" altLang="ru-RU" sz="1800" b="1"/>
              <a:t>Оформление приложений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926DA67F-A9A3-4904-B121-DD4D72B5BF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0689235"/>
              </p:ext>
            </p:extLst>
          </p:nvPr>
        </p:nvGraphicFramePr>
        <p:xfrm>
          <a:off x="228600" y="228600"/>
          <a:ext cx="86106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57" name="Rectangle 2">
            <a:extLst>
              <a:ext uri="{FF2B5EF4-FFF2-40B4-BE49-F238E27FC236}">
                <a16:creationId xmlns:a16="http://schemas.microsoft.com/office/drawing/2014/main" id="{F92B0F73-F81E-4CE1-A948-9867CE81547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019800" y="2590800"/>
            <a:ext cx="3124200" cy="914400"/>
          </a:xfr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0">
            <a:solidFill>
              <a:srgbClr val="000080"/>
            </a:solidFill>
            <a:miter lim="800000"/>
            <a:headEnd/>
            <a:tailEnd/>
          </a:ln>
        </p:spPr>
        <p:txBody>
          <a:bodyPr anchor="t"/>
          <a:lstStyle/>
          <a:p>
            <a:pPr eaLnBrk="1" hangingPunct="1"/>
            <a:r>
              <a:rPr lang="ru-RU" altLang="ru-RU" sz="1400" b="1"/>
              <a:t>Использование актуальных</a:t>
            </a:r>
            <a:br>
              <a:rPr lang="ru-RU" altLang="ru-RU" sz="1400" b="1"/>
            </a:br>
            <a:r>
              <a:rPr lang="ru-RU" altLang="ru-RU" sz="1400" b="1"/>
              <a:t>статистических данных</a:t>
            </a:r>
          </a:p>
        </p:txBody>
      </p:sp>
      <p:sp>
        <p:nvSpPr>
          <p:cNvPr id="2058" name="Rectangle 26">
            <a:extLst>
              <a:ext uri="{FF2B5EF4-FFF2-40B4-BE49-F238E27FC236}">
                <a16:creationId xmlns:a16="http://schemas.microsoft.com/office/drawing/2014/main" id="{B07615CF-F0AA-4B51-9E05-15BFD6C43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19400"/>
            <a:ext cx="2895600" cy="858838"/>
          </a:xfrm>
          <a:prstGeom prst="rect">
            <a:avLst/>
          </a:prstGeom>
          <a:gradFill rotWithShape="1">
            <a:gsLst>
              <a:gs pos="0">
                <a:schemeClr val="accent1">
                  <a:alpha val="60001"/>
                </a:schemeClr>
              </a:gs>
              <a:gs pos="100000">
                <a:srgbClr val="CCEC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altLang="ru-RU" sz="1400" b="1"/>
              <a:t>Логическое и лаконичное изложение содержания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altLang="ru-RU" sz="1400" b="1"/>
              <a:t>внутри всех частей работы</a:t>
            </a:r>
          </a:p>
        </p:txBody>
      </p:sp>
      <p:sp>
        <p:nvSpPr>
          <p:cNvPr id="2060" name="Rectangle 29">
            <a:extLst>
              <a:ext uri="{FF2B5EF4-FFF2-40B4-BE49-F238E27FC236}">
                <a16:creationId xmlns:a16="http://schemas.microsoft.com/office/drawing/2014/main" id="{5EB6EDC3-074C-48CC-9958-29114955D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3100" y="5342283"/>
            <a:ext cx="5334000" cy="8382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ru-RU" altLang="ru-RU" sz="1600" b="1"/>
              <a:t>Соответствие содержания текста оглавлению и заявленной теме</a:t>
            </a:r>
          </a:p>
        </p:txBody>
      </p:sp>
      <p:sp>
        <p:nvSpPr>
          <p:cNvPr id="2061" name="Rectangle 40">
            <a:extLst>
              <a:ext uri="{FF2B5EF4-FFF2-40B4-BE49-F238E27FC236}">
                <a16:creationId xmlns:a16="http://schemas.microsoft.com/office/drawing/2014/main" id="{F26433CE-7A4A-46FD-95A2-4FF2A5CE6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0435" y="5257800"/>
            <a:ext cx="2362200" cy="1066800"/>
          </a:xfrm>
          <a:prstGeom prst="rect">
            <a:avLst/>
          </a:prstGeom>
          <a:gradFill rotWithShape="1">
            <a:gsLst>
              <a:gs pos="0">
                <a:srgbClr val="CC99FF">
                  <a:alpha val="40999"/>
                </a:srgb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altLang="ru-RU" sz="1400" b="1" dirty="0">
                <a:solidFill>
                  <a:schemeClr val="tx2"/>
                </a:solidFill>
              </a:rPr>
              <a:t>Аргументированность 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altLang="ru-RU" sz="1400" b="1" dirty="0">
                <a:solidFill>
                  <a:schemeClr val="tx2"/>
                </a:solidFill>
              </a:rPr>
              <a:t>выводов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E0282A-C0B9-4944-8C06-036F95998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708992"/>
            <a:ext cx="7886700" cy="1325563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Вторая предзащита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13-17 марта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10B30E6-F7B1-4747-B76E-30346800372E}"/>
              </a:ext>
            </a:extLst>
          </p:cNvPr>
          <p:cNvSpPr txBox="1">
            <a:spLocks noChangeArrowheads="1"/>
          </p:cNvSpPr>
          <p:nvPr/>
        </p:nvSpPr>
        <p:spPr>
          <a:xfrm>
            <a:off x="185530" y="2167767"/>
            <a:ext cx="8772939" cy="398124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altLang="ru-RU" sz="4000" dirty="0"/>
              <a:t>Цель: анализ работы учащихся над практической частью исследования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ru-RU" altLang="ru-RU" sz="3200" dirty="0"/>
              <a:t> </a:t>
            </a:r>
            <a:r>
              <a:rPr lang="ru-RU" u="sng" dirty="0"/>
              <a:t>План отчёта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ru-RU" dirty="0"/>
              <a:t>Обзор литературы и источников для сбора информации по изучению объекта исследования;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ru-RU" dirty="0"/>
              <a:t>Описание и обоснование методов исследования;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ru-RU" dirty="0"/>
              <a:t>Рассказ о том, что уже выполнено по задачам исследования.</a:t>
            </a:r>
          </a:p>
          <a:p>
            <a:pPr marL="0" indent="0">
              <a:buNone/>
            </a:pPr>
            <a:endParaRPr lang="ru-RU" altLang="ru-RU" sz="3600" dirty="0"/>
          </a:p>
          <a:p>
            <a:pPr marL="0" indent="0">
              <a:buNone/>
            </a:pPr>
            <a:endParaRPr lang="ru-RU" altLang="ru-RU" sz="3600" dirty="0"/>
          </a:p>
        </p:txBody>
      </p:sp>
    </p:spTree>
    <p:extLst>
      <p:ext uri="{BB962C8B-B14F-4D97-AF65-F5344CB8AC3E}">
        <p14:creationId xmlns:p14="http://schemas.microsoft.com/office/powerpoint/2010/main" val="34699094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E0282A-C0B9-4944-8C06-036F95998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708992"/>
            <a:ext cx="7886700" cy="1325563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Оформление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10B30E6-F7B1-4747-B76E-30346800372E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90260"/>
            <a:ext cx="9144000" cy="455874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altLang="ru-RU" sz="3600" dirty="0"/>
              <a:t>Исследовательская работа:</a:t>
            </a:r>
          </a:p>
          <a:p>
            <a:pPr>
              <a:lnSpc>
                <a:spcPct val="80000"/>
              </a:lnSpc>
              <a:defRPr/>
            </a:pPr>
            <a:r>
              <a:rPr lang="ru-RU" sz="2400" dirty="0"/>
              <a:t>основная часть (методика исследования)</a:t>
            </a:r>
          </a:p>
          <a:p>
            <a:pPr>
              <a:lnSpc>
                <a:spcPct val="80000"/>
              </a:lnSpc>
              <a:defRPr/>
            </a:pPr>
            <a:r>
              <a:rPr lang="ru-RU" sz="2400" dirty="0"/>
              <a:t>заключение	</a:t>
            </a:r>
          </a:p>
          <a:p>
            <a:pPr>
              <a:lnSpc>
                <a:spcPct val="80000"/>
              </a:lnSpc>
              <a:defRPr/>
            </a:pPr>
            <a:r>
              <a:rPr lang="ru-RU" sz="2400" dirty="0"/>
              <a:t>литература	</a:t>
            </a:r>
          </a:p>
          <a:p>
            <a:pPr>
              <a:lnSpc>
                <a:spcPct val="80000"/>
              </a:lnSpc>
              <a:defRPr/>
            </a:pPr>
            <a:r>
              <a:rPr lang="ru-RU" sz="2400" dirty="0"/>
              <a:t>приложения</a:t>
            </a:r>
          </a:p>
          <a:p>
            <a:pPr marL="0" indent="0">
              <a:buNone/>
            </a:pPr>
            <a:r>
              <a:rPr lang="ru-RU" altLang="ru-RU" sz="3600" dirty="0"/>
              <a:t>Презентация для защиты: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400" dirty="0"/>
              <a:t>обзор литературы и источников;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400" dirty="0"/>
              <a:t>описание и обоснование методов;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400" dirty="0"/>
              <a:t>анализ результатов, выводы.</a:t>
            </a:r>
          </a:p>
          <a:p>
            <a:pPr marL="0" indent="0">
              <a:buNone/>
            </a:pPr>
            <a:endParaRPr lang="ru-RU" altLang="ru-RU" sz="3600" dirty="0"/>
          </a:p>
          <a:p>
            <a:pPr marL="0" indent="0">
              <a:buNone/>
            </a:pPr>
            <a:endParaRPr lang="ru-RU" altLang="ru-RU" sz="3600" dirty="0"/>
          </a:p>
          <a:p>
            <a:pPr marL="0" indent="0">
              <a:buNone/>
            </a:pPr>
            <a:endParaRPr lang="ru-RU" altLang="ru-RU" sz="3600" dirty="0"/>
          </a:p>
          <a:p>
            <a:pPr marL="0" indent="0">
              <a:buNone/>
            </a:pPr>
            <a:endParaRPr lang="ru-RU" altLang="ru-RU" sz="3600" dirty="0"/>
          </a:p>
        </p:txBody>
      </p:sp>
    </p:spTree>
    <p:extLst>
      <p:ext uri="{BB962C8B-B14F-4D97-AF65-F5344CB8AC3E}">
        <p14:creationId xmlns:p14="http://schemas.microsoft.com/office/powerpoint/2010/main" val="33314716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E0282A-C0B9-4944-8C06-036F95998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708992"/>
            <a:ext cx="7886700" cy="1325563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Защита проекта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октябрь </a:t>
            </a:r>
            <a:r>
              <a:rPr lang="ru-RU" b="1" dirty="0" smtClean="0">
                <a:solidFill>
                  <a:srgbClr val="C00000"/>
                </a:solidFill>
              </a:rPr>
              <a:t>2023 </a:t>
            </a:r>
            <a:r>
              <a:rPr lang="ru-RU" b="1" dirty="0">
                <a:solidFill>
                  <a:srgbClr val="C00000"/>
                </a:solidFill>
              </a:rPr>
              <a:t>г (9 класс)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10B30E6-F7B1-4747-B76E-30346800372E}"/>
              </a:ext>
            </a:extLst>
          </p:cNvPr>
          <p:cNvSpPr txBox="1">
            <a:spLocks noChangeArrowheads="1"/>
          </p:cNvSpPr>
          <p:nvPr/>
        </p:nvSpPr>
        <p:spPr>
          <a:xfrm>
            <a:off x="185530" y="2167767"/>
            <a:ext cx="8772939" cy="398124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altLang="ru-RU" sz="3600" dirty="0"/>
              <a:t>Цель: </a:t>
            </a:r>
            <a:r>
              <a:rPr lang="ru-RU" altLang="ru-RU" sz="3600" dirty="0" err="1"/>
              <a:t>критериальная</a:t>
            </a:r>
            <a:r>
              <a:rPr lang="ru-RU" altLang="ru-RU" sz="3600" dirty="0"/>
              <a:t> оценка исследовательской работы  и выступления учащихся.</a:t>
            </a:r>
          </a:p>
          <a:p>
            <a:pPr marL="0" indent="0">
              <a:buNone/>
            </a:pPr>
            <a:r>
              <a:rPr lang="ru-RU" altLang="ru-RU" sz="3600" dirty="0"/>
              <a:t> </a:t>
            </a:r>
          </a:p>
          <a:p>
            <a:pPr marL="0" indent="0">
              <a:buNone/>
            </a:pPr>
            <a:endParaRPr lang="ru-RU" altLang="ru-RU" sz="3600" dirty="0"/>
          </a:p>
        </p:txBody>
      </p:sp>
    </p:spTree>
    <p:extLst>
      <p:ext uri="{BB962C8B-B14F-4D97-AF65-F5344CB8AC3E}">
        <p14:creationId xmlns:p14="http://schemas.microsoft.com/office/powerpoint/2010/main" val="30207285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EADAD2-4580-43AC-9F8C-D08BEF2E2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015" y="722934"/>
            <a:ext cx="7886700" cy="1325563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Структура исследовательской работы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61C16C-7099-4D84-9BBA-1F48208125FE}"/>
              </a:ext>
            </a:extLst>
          </p:cNvPr>
          <p:cNvSpPr txBox="1"/>
          <p:nvPr/>
        </p:nvSpPr>
        <p:spPr>
          <a:xfrm>
            <a:off x="212035" y="2144371"/>
            <a:ext cx="8719930" cy="39407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sz="2400" b="1" dirty="0"/>
              <a:t>Титульный лист, </a:t>
            </a:r>
            <a:r>
              <a:rPr lang="ru-RU" sz="2400" dirty="0"/>
              <a:t>где необходимо указать: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ru-RU" sz="2400" dirty="0"/>
              <a:t>название работы;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ru-RU" sz="2400" dirty="0"/>
              <a:t>Ф.И.О. автора;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ru-RU" sz="2400" dirty="0"/>
              <a:t>Ф.И.О. руководителя;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ru-RU" sz="2400" dirty="0"/>
              <a:t>Ф.И.О. научного консультанта (если есть);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ru-RU" sz="2400" dirty="0"/>
              <a:t>наименование базового учреждения;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ru-RU" sz="2400" dirty="0"/>
              <a:t>год выполнения.</a:t>
            </a:r>
            <a:endParaRPr lang="ru-RU" sz="2400" b="1" dirty="0"/>
          </a:p>
          <a:p>
            <a:pPr>
              <a:lnSpc>
                <a:spcPct val="80000"/>
              </a:lnSpc>
              <a:defRPr/>
            </a:pPr>
            <a:r>
              <a:rPr lang="ru-RU" sz="2400" b="1" dirty="0"/>
              <a:t>Оглавление</a:t>
            </a:r>
          </a:p>
          <a:p>
            <a:pPr>
              <a:lnSpc>
                <a:spcPct val="80000"/>
              </a:lnSpc>
              <a:defRPr/>
            </a:pPr>
            <a:r>
              <a:rPr lang="ru-RU" sz="2400" b="1" dirty="0"/>
              <a:t>Введение</a:t>
            </a:r>
          </a:p>
          <a:p>
            <a:pPr>
              <a:lnSpc>
                <a:spcPct val="80000"/>
              </a:lnSpc>
              <a:defRPr/>
            </a:pPr>
            <a:r>
              <a:rPr lang="ru-RU" sz="2400" b="1" dirty="0"/>
              <a:t>Основная часть (методика исследования)</a:t>
            </a:r>
          </a:p>
          <a:p>
            <a:pPr>
              <a:lnSpc>
                <a:spcPct val="80000"/>
              </a:lnSpc>
              <a:defRPr/>
            </a:pPr>
            <a:r>
              <a:rPr lang="ru-RU" sz="2400" b="1" dirty="0"/>
              <a:t>Заключение	</a:t>
            </a:r>
          </a:p>
          <a:p>
            <a:pPr>
              <a:lnSpc>
                <a:spcPct val="80000"/>
              </a:lnSpc>
              <a:defRPr/>
            </a:pPr>
            <a:r>
              <a:rPr lang="ru-RU" sz="2400" b="1" dirty="0"/>
              <a:t>Литература	</a:t>
            </a:r>
          </a:p>
          <a:p>
            <a:pPr>
              <a:lnSpc>
                <a:spcPct val="80000"/>
              </a:lnSpc>
              <a:defRPr/>
            </a:pPr>
            <a:r>
              <a:rPr lang="ru-RU" sz="2400" b="1" dirty="0"/>
              <a:t>Приложение</a:t>
            </a:r>
          </a:p>
        </p:txBody>
      </p:sp>
    </p:spTree>
    <p:extLst>
      <p:ext uri="{BB962C8B-B14F-4D97-AF65-F5344CB8AC3E}">
        <p14:creationId xmlns:p14="http://schemas.microsoft.com/office/powerpoint/2010/main" val="6257090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EADAD2-4580-43AC-9F8C-D08BEF2E2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015" y="722934"/>
            <a:ext cx="7886700" cy="1325563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Требования к оформлению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61C16C-7099-4D84-9BBA-1F48208125FE}"/>
              </a:ext>
            </a:extLst>
          </p:cNvPr>
          <p:cNvSpPr txBox="1"/>
          <p:nvPr/>
        </p:nvSpPr>
        <p:spPr>
          <a:xfrm>
            <a:off x="159026" y="1548023"/>
            <a:ext cx="8812696" cy="5565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/>
              <a:t>Объем работы – 10 – 15 страниц (без приложений).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ru-RU" sz="2400" dirty="0"/>
              <a:t>Исследовательская  работа  оформляется  на  листах  формата  А-4 с  одной стороны.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ru-RU" sz="2400" dirty="0"/>
              <a:t>Выставляются  поля: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ru-RU" sz="2400" dirty="0"/>
              <a:t>левое поле – 2,0 мм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ru-RU" sz="2400" dirty="0"/>
              <a:t>правое – 1,0 мм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ru-RU" sz="2400" dirty="0"/>
              <a:t>верхнее – 1,5 мм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ru-RU" sz="2400" dirty="0"/>
              <a:t>нижнее – 1,5 мм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ru-RU" sz="2400" dirty="0"/>
              <a:t>Текст работы набирают шрифтом Times New </a:t>
            </a:r>
            <a:r>
              <a:rPr lang="ru-RU" sz="2400" dirty="0" err="1"/>
              <a:t>Roman</a:t>
            </a:r>
            <a:r>
              <a:rPr lang="ru-RU" sz="2400" dirty="0"/>
              <a:t>.</a:t>
            </a:r>
            <a:br>
              <a:rPr lang="ru-RU" sz="2400" dirty="0"/>
            </a:br>
            <a:r>
              <a:rPr lang="ru-RU" sz="2400" dirty="0"/>
              <a:t>Размер шрифта 14.</a:t>
            </a:r>
            <a:br>
              <a:rPr lang="ru-RU" sz="2400" dirty="0"/>
            </a:br>
            <a:r>
              <a:rPr lang="ru-RU" sz="2400" dirty="0"/>
              <a:t>Междустрочный интервал – 1,5 (полуторный).</a:t>
            </a:r>
            <a:br>
              <a:rPr lang="ru-RU" sz="2400" dirty="0"/>
            </a:br>
            <a:r>
              <a:rPr lang="ru-RU" sz="2400" dirty="0"/>
              <a:t>Выравнивание текста на странице - по ширине.</a:t>
            </a:r>
            <a:br>
              <a:rPr lang="ru-RU" sz="2400" dirty="0"/>
            </a:br>
            <a:r>
              <a:rPr lang="ru-RU" sz="2400" dirty="0"/>
              <a:t>Обязательны абзацные отступы с величиной на усмотрение автора.</a:t>
            </a:r>
          </a:p>
          <a:p>
            <a:pPr>
              <a:lnSpc>
                <a:spcPct val="80000"/>
              </a:lnSpc>
              <a:defRPr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03742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FF280365-79D1-429A-8DEC-2035ADAF94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3062034"/>
              </p:ext>
            </p:extLst>
          </p:nvPr>
        </p:nvGraphicFramePr>
        <p:xfrm>
          <a:off x="304801" y="1033670"/>
          <a:ext cx="8441634" cy="5314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31782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EADAD2-4580-43AC-9F8C-D08BEF2E2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015" y="722934"/>
            <a:ext cx="7886700" cy="1325563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Критерии оценивания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61C16C-7099-4D84-9BBA-1F48208125FE}"/>
              </a:ext>
            </a:extLst>
          </p:cNvPr>
          <p:cNvSpPr txBox="1"/>
          <p:nvPr/>
        </p:nvSpPr>
        <p:spPr>
          <a:xfrm>
            <a:off x="165652" y="1733553"/>
            <a:ext cx="8812696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dirty="0">
                <a:effectLst/>
                <a:ea typeface="Calibri" panose="020F0502020204030204" pitchFamily="34" charset="0"/>
              </a:rPr>
              <a:t>количество новой информации, использованной для выполнения исследования;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dirty="0">
                <a:effectLst/>
                <a:ea typeface="Calibri" panose="020F0502020204030204" pitchFamily="34" charset="0"/>
              </a:rPr>
              <a:t>степень осмысления использованной информации;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dirty="0">
                <a:effectLst/>
                <a:ea typeface="Calibri" panose="020F0502020204030204" pitchFamily="34" charset="0"/>
              </a:rPr>
              <a:t>уровень сложности и степень владения использованными методиками;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dirty="0">
                <a:effectLst/>
                <a:ea typeface="Calibri" panose="020F0502020204030204" pitchFamily="34" charset="0"/>
              </a:rPr>
              <a:t>оригинальность идеи, способа решения проблемы;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dirty="0">
                <a:effectLst/>
                <a:ea typeface="Calibri" panose="020F0502020204030204" pitchFamily="34" charset="0"/>
              </a:rPr>
              <a:t>осмысление проблемы  и формулирование цели исследования;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dirty="0">
                <a:effectLst/>
                <a:ea typeface="Calibri" panose="020F0502020204030204" pitchFamily="34" charset="0"/>
              </a:rPr>
              <a:t>уровень организации и проведения презентации: устного сообщения, письменного отчета, обеспечения объектами наглядности;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dirty="0">
                <a:effectLst/>
                <a:ea typeface="Calibri" panose="020F0502020204030204" pitchFamily="34" charset="0"/>
              </a:rPr>
              <a:t>владение  рефлексией;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dirty="0">
                <a:effectLst/>
                <a:ea typeface="Calibri" panose="020F0502020204030204" pitchFamily="34" charset="0"/>
              </a:rPr>
              <a:t>творческий подход в подготовке объектов наглядности презентации;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dirty="0">
                <a:effectLst/>
                <a:ea typeface="Calibri" panose="020F0502020204030204" pitchFamily="34" charset="0"/>
              </a:rPr>
              <a:t>социальное и прикладное значение полученных результатов.</a:t>
            </a:r>
          </a:p>
        </p:txBody>
      </p:sp>
    </p:spTree>
    <p:extLst>
      <p:ext uri="{BB962C8B-B14F-4D97-AF65-F5344CB8AC3E}">
        <p14:creationId xmlns:p14="http://schemas.microsoft.com/office/powerpoint/2010/main" val="11212087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EADAD2-4580-43AC-9F8C-D08BEF2E2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015" y="550655"/>
            <a:ext cx="7886700" cy="1325563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Выступление (7 – 10 мин)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2FCBCC-3AFB-4C62-9FD2-20D0DF9FA287}"/>
              </a:ext>
            </a:extLst>
          </p:cNvPr>
          <p:cNvSpPr txBox="1"/>
          <p:nvPr/>
        </p:nvSpPr>
        <p:spPr>
          <a:xfrm>
            <a:off x="172278" y="1385715"/>
            <a:ext cx="868017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u="sng" dirty="0"/>
              <a:t>План: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2400" dirty="0"/>
              <a:t>Приветствие (назвать фамилию, имя, образовательное учреждение, класс)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2400" dirty="0"/>
              <a:t>Название темы учебно-исследовательской проекта.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2400" dirty="0"/>
              <a:t>Представить кратко актуальность темы.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2400" dirty="0"/>
              <a:t>Озвучить цель, задачи и гипотезу учебно-исследовательской работы.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2400" dirty="0">
                <a:cs typeface="Times New Roman" panose="02020603050405020304" pitchFamily="18" charset="0"/>
              </a:rPr>
              <a:t>Назвать объект и предмет исследования.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2400" dirty="0">
                <a:cs typeface="Times New Roman" panose="02020603050405020304" pitchFamily="18" charset="0"/>
              </a:rPr>
              <a:t>Рассказать о практическом применении или значимости учебного исследования.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2400" dirty="0">
                <a:cs typeface="Times New Roman" panose="02020603050405020304" pitchFamily="18" charset="0"/>
              </a:rPr>
              <a:t>Назвать методы исследования.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2400" dirty="0">
                <a:cs typeface="Times New Roman" panose="02020603050405020304" pitchFamily="18" charset="0"/>
              </a:rPr>
              <a:t>Назвать этапы учебно-исследовательского проекта.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2400" dirty="0">
                <a:cs typeface="Times New Roman" panose="02020603050405020304" pitchFamily="18" charset="0"/>
              </a:rPr>
              <a:t>Представить результаты учебно-исследовательской работы.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2400" dirty="0">
                <a:cs typeface="Times New Roman" panose="02020603050405020304" pitchFamily="18" charset="0"/>
              </a:rPr>
              <a:t>Представить выводы учебно-исследовательского проекта.</a:t>
            </a:r>
          </a:p>
          <a:p>
            <a:pPr>
              <a:defRPr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022162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E0282A-C0B9-4944-8C06-036F95998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708992"/>
            <a:ext cx="7886700" cy="1325563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Конкурсы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10B30E6-F7B1-4747-B76E-30346800372E}"/>
              </a:ext>
            </a:extLst>
          </p:cNvPr>
          <p:cNvSpPr txBox="1">
            <a:spLocks noChangeArrowheads="1"/>
          </p:cNvSpPr>
          <p:nvPr/>
        </p:nvSpPr>
        <p:spPr>
          <a:xfrm>
            <a:off x="185530" y="2167767"/>
            <a:ext cx="8772939" cy="398124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ru-RU" altLang="ru-RU" sz="3600" dirty="0"/>
              <a:t> «Светочи России»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3600" dirty="0"/>
              <a:t> «Шаг в будущее»</a:t>
            </a:r>
          </a:p>
          <a:p>
            <a:pPr marL="0" indent="0">
              <a:buNone/>
            </a:pPr>
            <a:endParaRPr lang="ru-RU" altLang="ru-RU" sz="3600" dirty="0"/>
          </a:p>
        </p:txBody>
      </p:sp>
    </p:spTree>
    <p:extLst>
      <p:ext uri="{BB962C8B-B14F-4D97-AF65-F5344CB8AC3E}">
        <p14:creationId xmlns:p14="http://schemas.microsoft.com/office/powerpoint/2010/main" val="2462535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3FC0362-95AA-4351-9306-31432D27EC5E}"/>
              </a:ext>
            </a:extLst>
          </p:cNvPr>
          <p:cNvSpPr txBox="1"/>
          <p:nvPr/>
        </p:nvSpPr>
        <p:spPr>
          <a:xfrm>
            <a:off x="0" y="2244542"/>
            <a:ext cx="914400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Руководитель проекта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3600" dirty="0">
                <a:ea typeface="Calibri" panose="020F0502020204030204" pitchFamily="34" charset="0"/>
                <a:cs typeface="Times New Roman" panose="02020603050405020304" pitchFamily="18" charset="0"/>
              </a:rPr>
              <a:t>Помощник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Консультант</a:t>
            </a:r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ABB8569-5041-483A-BBD0-6A75A95B7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836" y="918979"/>
            <a:ext cx="7886700" cy="1325563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Родители</a:t>
            </a:r>
          </a:p>
        </p:txBody>
      </p:sp>
    </p:spTree>
    <p:extLst>
      <p:ext uri="{BB962C8B-B14F-4D97-AF65-F5344CB8AC3E}">
        <p14:creationId xmlns:p14="http://schemas.microsoft.com/office/powerpoint/2010/main" val="871942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C57F9A-112D-4CDF-AD67-EAEA57E26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930131"/>
            <a:ext cx="7886700" cy="1325563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Исследовательский проект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40446ED-F6F6-42AF-8B8D-B0598B42372C}"/>
              </a:ext>
            </a:extLst>
          </p:cNvPr>
          <p:cNvSpPr txBox="1">
            <a:spLocks noChangeArrowheads="1"/>
          </p:cNvSpPr>
          <p:nvPr/>
        </p:nvSpPr>
        <p:spPr>
          <a:xfrm>
            <a:off x="684213" y="2255694"/>
            <a:ext cx="7886700" cy="158743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ru-RU" altLang="ru-RU" sz="3600" dirty="0" err="1"/>
              <a:t>Монопредметный</a:t>
            </a:r>
            <a:endParaRPr lang="ru-RU" altLang="ru-RU" sz="3600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3600" dirty="0"/>
              <a:t>Межпредметный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3600" dirty="0" err="1"/>
              <a:t>Надпредметный</a:t>
            </a:r>
            <a:endParaRPr lang="ru-RU" altLang="ru-RU" sz="3600" dirty="0"/>
          </a:p>
          <a:p>
            <a:pPr>
              <a:buFont typeface="Wingdings" panose="05000000000000000000" pitchFamily="2" charset="2"/>
              <a:buChar char="ü"/>
            </a:pPr>
            <a:endParaRPr lang="ru-RU" altLang="ru-RU" sz="3600" dirty="0"/>
          </a:p>
        </p:txBody>
      </p:sp>
    </p:spTree>
    <p:extLst>
      <p:ext uri="{BB962C8B-B14F-4D97-AF65-F5344CB8AC3E}">
        <p14:creationId xmlns:p14="http://schemas.microsoft.com/office/powerpoint/2010/main" val="2468451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B5A029F9-67BF-4B3D-9DC5-36076230F2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9161021"/>
              </p:ext>
            </p:extLst>
          </p:nvPr>
        </p:nvGraphicFramePr>
        <p:xfrm>
          <a:off x="212035" y="1484243"/>
          <a:ext cx="8680174" cy="4890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162B7F8E-8FDD-4550-88F0-CE2F8CC62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Этапы 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3546864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2D942E-DFF7-4987-A316-ACD75EB5F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0256"/>
            <a:ext cx="78867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Сроки реализации проекта 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«Я – исследователь!»</a:t>
            </a: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331239D0-AAE3-49A7-9D1C-DFC2EA2F2116}"/>
              </a:ext>
            </a:extLst>
          </p:cNvPr>
          <p:cNvSpPr txBox="1">
            <a:spLocks/>
          </p:cNvSpPr>
          <p:nvPr/>
        </p:nvSpPr>
        <p:spPr>
          <a:xfrm>
            <a:off x="106017" y="2905022"/>
            <a:ext cx="8865705" cy="3384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>
                <a:solidFill>
                  <a:srgbClr val="C00000"/>
                </a:solidFill>
              </a:rPr>
              <a:t>6 – 9 октября </a:t>
            </a:r>
            <a:r>
              <a:rPr lang="ru-RU" sz="3600" b="1" dirty="0" smtClean="0">
                <a:solidFill>
                  <a:srgbClr val="C00000"/>
                </a:solidFill>
              </a:rPr>
              <a:t>2022 </a:t>
            </a:r>
            <a:r>
              <a:rPr lang="ru-RU" sz="3600" dirty="0"/>
              <a:t>– погружение в проект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10 </a:t>
            </a:r>
            <a:r>
              <a:rPr lang="ru-RU" sz="3600" b="1" dirty="0">
                <a:solidFill>
                  <a:srgbClr val="C00000"/>
                </a:solidFill>
              </a:rPr>
              <a:t>– </a:t>
            </a:r>
            <a:r>
              <a:rPr lang="ru-RU" sz="3600" b="1" dirty="0" smtClean="0">
                <a:solidFill>
                  <a:srgbClr val="C00000"/>
                </a:solidFill>
              </a:rPr>
              <a:t>15 </a:t>
            </a:r>
            <a:r>
              <a:rPr lang="ru-RU" sz="3600" b="1" dirty="0">
                <a:solidFill>
                  <a:srgbClr val="C00000"/>
                </a:solidFill>
              </a:rPr>
              <a:t>октября </a:t>
            </a:r>
            <a:r>
              <a:rPr lang="ru-RU" sz="3600" b="1" dirty="0" smtClean="0">
                <a:solidFill>
                  <a:srgbClr val="C00000"/>
                </a:solidFill>
              </a:rPr>
              <a:t>2022 </a:t>
            </a:r>
            <a:r>
              <a:rPr lang="ru-RU" sz="3600" dirty="0"/>
              <a:t>– выбор темы; выбор руководителя</a:t>
            </a:r>
          </a:p>
          <a:p>
            <a:r>
              <a:rPr lang="ru-RU" sz="3600" b="1" dirty="0">
                <a:solidFill>
                  <a:srgbClr val="C00000"/>
                </a:solidFill>
              </a:rPr>
              <a:t>1 – </a:t>
            </a:r>
            <a:r>
              <a:rPr lang="ru-RU" sz="3600" b="1" dirty="0" smtClean="0">
                <a:solidFill>
                  <a:srgbClr val="C00000"/>
                </a:solidFill>
              </a:rPr>
              <a:t>5 </a:t>
            </a:r>
            <a:r>
              <a:rPr lang="ru-RU" sz="3600" b="1" dirty="0">
                <a:solidFill>
                  <a:srgbClr val="C00000"/>
                </a:solidFill>
              </a:rPr>
              <a:t>декабря </a:t>
            </a:r>
            <a:r>
              <a:rPr lang="ru-RU" sz="3600" b="1" dirty="0" smtClean="0">
                <a:solidFill>
                  <a:srgbClr val="C00000"/>
                </a:solidFill>
              </a:rPr>
              <a:t>2022 </a:t>
            </a:r>
            <a:r>
              <a:rPr lang="ru-RU" sz="3600" dirty="0"/>
              <a:t>– первая предзащита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13-17 марта 2023 </a:t>
            </a:r>
            <a:r>
              <a:rPr lang="ru-RU" sz="3600" dirty="0"/>
              <a:t>– вторая предзащита</a:t>
            </a:r>
          </a:p>
          <a:p>
            <a:r>
              <a:rPr lang="ru-RU" sz="3600" b="1" dirty="0">
                <a:solidFill>
                  <a:srgbClr val="C00000"/>
                </a:solidFill>
              </a:rPr>
              <a:t>октябрь </a:t>
            </a:r>
            <a:r>
              <a:rPr lang="ru-RU" sz="3600" b="1" dirty="0" smtClean="0">
                <a:solidFill>
                  <a:srgbClr val="C00000"/>
                </a:solidFill>
              </a:rPr>
              <a:t>2023 </a:t>
            </a:r>
            <a:r>
              <a:rPr lang="ru-RU" sz="3600" dirty="0"/>
              <a:t>– защита проекта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732831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E0282A-C0B9-4944-8C06-036F95998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708992"/>
            <a:ext cx="7886700" cy="1325563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Погружение в проект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6 – 9 октября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10B30E6-F7B1-4747-B76E-30346800372E}"/>
              </a:ext>
            </a:extLst>
          </p:cNvPr>
          <p:cNvSpPr txBox="1">
            <a:spLocks noChangeArrowheads="1"/>
          </p:cNvSpPr>
          <p:nvPr/>
        </p:nvSpPr>
        <p:spPr>
          <a:xfrm>
            <a:off x="185530" y="2167767"/>
            <a:ext cx="8772939" cy="398124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altLang="ru-RU" sz="3600" dirty="0"/>
              <a:t>Цель: информирование участников образовательного процесса о целях, задачах, сроках реализации, этапах и критериях оценивания проекта.</a:t>
            </a:r>
          </a:p>
          <a:p>
            <a:pPr marL="0" indent="0">
              <a:buNone/>
            </a:pPr>
            <a:r>
              <a:rPr lang="ru-RU" altLang="ru-RU" sz="3600" dirty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3600" dirty="0"/>
              <a:t>Классный час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3600" dirty="0"/>
              <a:t>Родительское собрание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altLang="ru-RU" sz="3600" dirty="0"/>
          </a:p>
        </p:txBody>
      </p:sp>
    </p:spTree>
    <p:extLst>
      <p:ext uri="{BB962C8B-B14F-4D97-AF65-F5344CB8AC3E}">
        <p14:creationId xmlns:p14="http://schemas.microsoft.com/office/powerpoint/2010/main" val="9208844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662</TotalTime>
  <Words>1789</Words>
  <Application>Microsoft Office PowerPoint</Application>
  <PresentationFormat>Экран (4:3)</PresentationFormat>
  <Paragraphs>317</Paragraphs>
  <Slides>42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8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Родители</vt:lpstr>
      <vt:lpstr>Исследовательский проект</vt:lpstr>
      <vt:lpstr>Этапы исследования</vt:lpstr>
      <vt:lpstr>Сроки реализации проекта  «Я – исследователь!»</vt:lpstr>
      <vt:lpstr>Погружение в проект 6 – 9 октября</vt:lpstr>
      <vt:lpstr>Выбор темы, выбор руководителя 10 – 15 октября</vt:lpstr>
      <vt:lpstr>Тема исследования</vt:lpstr>
      <vt:lpstr>Тема исследования</vt:lpstr>
      <vt:lpstr>Руководитель</vt:lpstr>
      <vt:lpstr>Первый этап работы</vt:lpstr>
      <vt:lpstr>Первая предзащита 1 – 5 декабря</vt:lpstr>
      <vt:lpstr>Оформление</vt:lpstr>
      <vt:lpstr>Актуальность исследования</vt:lpstr>
      <vt:lpstr>Актуальность исследования</vt:lpstr>
      <vt:lpstr>Предмет и объект исследования</vt:lpstr>
      <vt:lpstr>Предмет и объект исследования</vt:lpstr>
      <vt:lpstr>Цель исследования</vt:lpstr>
      <vt:lpstr>Цель исследования</vt:lpstr>
      <vt:lpstr>Задачи исследования</vt:lpstr>
      <vt:lpstr>Задачи исследования</vt:lpstr>
      <vt:lpstr>Гипотеза</vt:lpstr>
      <vt:lpstr>Гипотеза</vt:lpstr>
      <vt:lpstr>Методы исследования</vt:lpstr>
      <vt:lpstr>Методы исследования</vt:lpstr>
      <vt:lpstr>Второй этап работы</vt:lpstr>
      <vt:lpstr>Презентация PowerPoint</vt:lpstr>
      <vt:lpstr>Презентация PowerPoint</vt:lpstr>
      <vt:lpstr>Презентация PowerPoint</vt:lpstr>
      <vt:lpstr>обработка текста</vt:lpstr>
      <vt:lpstr>Использование актуальных статистических данных</vt:lpstr>
      <vt:lpstr>Вторая предзащита 13-17 марта</vt:lpstr>
      <vt:lpstr>Оформление</vt:lpstr>
      <vt:lpstr>Защита проекта октябрь 2023 г (9 класс)</vt:lpstr>
      <vt:lpstr>Структура исследовательской работы</vt:lpstr>
      <vt:lpstr>Требования к оформлению</vt:lpstr>
      <vt:lpstr>Критерии оценивания</vt:lpstr>
      <vt:lpstr>Выступление (7 – 10 мин)</vt:lpstr>
      <vt:lpstr>Конкурсы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Class</dc:creator>
  <cp:lastModifiedBy>User</cp:lastModifiedBy>
  <cp:revision>26</cp:revision>
  <dcterms:created xsi:type="dcterms:W3CDTF">2020-09-04T14:46:38Z</dcterms:created>
  <dcterms:modified xsi:type="dcterms:W3CDTF">2023-10-23T17:25:50Z</dcterms:modified>
</cp:coreProperties>
</file>