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31/10/23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3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167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49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5632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530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15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843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6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7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8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6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1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0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31/10/23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132736" y="638265"/>
            <a:ext cx="8403771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2736" y="973324"/>
            <a:ext cx="809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Департамент образования администрации города Нижнего Новгорода</a:t>
            </a:r>
          </a:p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</a:rPr>
              <a:t>МБУ ДО «ЦДТ Сормовского </a:t>
            </a:r>
            <a:r>
              <a:rPr lang="ru-RU" altLang="ru-RU" sz="2000" dirty="0" smtClean="0">
                <a:solidFill>
                  <a:schemeClr val="bg1"/>
                </a:solidFill>
              </a:rPr>
              <a:t>района»</a:t>
            </a:r>
          </a:p>
          <a:p>
            <a:pPr algn="ctr">
              <a:spcBef>
                <a:spcPct val="0"/>
              </a:spcBef>
            </a:pP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Формы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методы в работе педагога дополнительного образования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8018" y="2641366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2703" y="3941425"/>
            <a:ext cx="5400429" cy="1723412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217988" algn="r"/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Автор: Матросова В.А. 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методист первой категории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2023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2106716" y="448410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Виды занятий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содержанию: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теоретические,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практические.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характеру познавательной деятельности: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репродуктивные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творческие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зависимости от приоритетных целей: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 по передачи знаний,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 по осмыслению детьми знаний и их закреплению,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 по формированию умений (применять знания на практике),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тренировочное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учебное занятие (отработка умений и навыков),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 по обобщению и систематизации знаний.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88" y="727390"/>
            <a:ext cx="8954312" cy="4601183"/>
          </a:xfrm>
        </p:spPr>
        <p:txBody>
          <a:bodyPr/>
          <a:lstStyle/>
          <a:p>
            <a:r>
              <a:rPr lang="ru-RU" b="1" dirty="0"/>
              <a:t>Требования к проведению занятия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5" y="2515162"/>
            <a:ext cx="5486400" cy="392911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 должен сформулировать тему и цель занятия.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Каждое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 должно быть обучающим, развивающим и воспитывающим.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занятии должно быть сочетание коллективной и индивидуальной работы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учащихся.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Педагог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должен подбирать наиболее целесообразные методы обучения с учетом уровня подготовленности детей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Педагог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должен добиваться, чтобы усвоение учебного материала осуществлялось на занятии.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Соблюдать санитарно-гигиенические нормы и использовать </a:t>
            </a:r>
            <a:r>
              <a:rPr lang="ru-RU" dirty="0" err="1">
                <a:solidFill>
                  <a:schemeClr val="tx1"/>
                </a:solidFill>
              </a:rPr>
              <a:t>здоровьесберегающие</a:t>
            </a:r>
            <a:r>
              <a:rPr lang="ru-RU" dirty="0">
                <a:solidFill>
                  <a:schemeClr val="tx1"/>
                </a:solidFill>
              </a:rPr>
              <a:t> технологии.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229" t="6956" r="37078" b="20665"/>
          <a:stretch/>
        </p:blipFill>
        <p:spPr>
          <a:xfrm>
            <a:off x="5987845" y="4479721"/>
            <a:ext cx="2241755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1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Форма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 это установленная совокупность свойств, черт, показа­телей, внешних отличительных признаков, порядок их распо­ложения в целом;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есть способ выражения чего – либо, обусловленное определённым содержанием.</a:t>
            </a:r>
          </a:p>
          <a:p>
            <a:pPr algn="just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Понятие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отвечает на вопрос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Формы обучения бывают конкретными: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урок,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тренировочное занятие,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контрольное занятие, зачёт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другие.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64" y="5228159"/>
            <a:ext cx="432853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Метод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1365553"/>
            <a:ext cx="5486400" cy="33539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основе формы лежит ведущий МЕТОД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способ совместной деятельности учителя и обучаемого с целью решения задач, совокупность приёмов.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есть понятие МЕТОД отвечает на вопрос КАК?  Методы тоже бывают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разными: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словесные,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гровые,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репродуктивные,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сследовательские,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003" y="3156155"/>
            <a:ext cx="2885190" cy="27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166" y="564628"/>
            <a:ext cx="8954311" cy="1371098"/>
          </a:xfrm>
        </p:spPr>
        <p:txBody>
          <a:bodyPr/>
          <a:lstStyle/>
          <a:p>
            <a:r>
              <a:rPr lang="ru-RU" b="1" dirty="0"/>
              <a:t>Классификация методов обучения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52" y="2204618"/>
            <a:ext cx="5486400" cy="35514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словесные методы (источником является устное или печатное слово);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наглядные методы (источником знаний являются наблюдаемые предметы, явления; наглядные пособия);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практические методы (ученики получают знания и вырабатывают умения и навыки, выполняя практические действия); 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методы проблемного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онтроля и коррекции со стороны педагога;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амоконтроля и самоанализа;</a:t>
            </a:r>
          </a:p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стимулирования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мотивации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96" y="4176048"/>
            <a:ext cx="2180303" cy="21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Прием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составная часть или отдельная сторона метода. Отдельные приемы могут входить в состав различных методов. Например, прием записи базовых понятий применяется при объяснении преподавателем нового материала. В процессе обучения методы и приемы применяются в различных сочетаниях. Один и тот же способ деятельности в одних случаях выступает как самостоятельный метод, а в других — как прием обучения. Например,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объяснение, беседа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являются самостоятельными методами обучения. Если же они эпизодически используются преподавателем в ходе практической работы для привлечения внимания, исправления ошибок, то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объяснение и беседа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выступают как приемы обучения, входящие в метод упражнения.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6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9" y="1224116"/>
            <a:ext cx="8686800" cy="4427163"/>
          </a:xfrm>
        </p:spPr>
        <p:txBody>
          <a:bodyPr>
            <a:normAutofit/>
          </a:bodyPr>
          <a:lstStyle/>
          <a:p>
            <a:r>
              <a:rPr lang="ru-RU" sz="2800" b="1" dirty="0"/>
              <a:t>Предлагаемые формы проведения занятий </a:t>
            </a:r>
            <a:br>
              <a:rPr lang="ru-RU" sz="2800" b="1" dirty="0"/>
            </a:br>
            <a:r>
              <a:rPr lang="ru-RU" sz="2800" b="1" dirty="0"/>
              <a:t>в учреждениях </a:t>
            </a:r>
            <a:r>
              <a:rPr lang="ru-RU" sz="2800" b="1" dirty="0" smtClean="0"/>
              <a:t>дополнительного </a:t>
            </a:r>
            <a:r>
              <a:rPr lang="ru-RU" sz="2800" b="1" dirty="0"/>
              <a:t>образования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9" y="2944738"/>
            <a:ext cx="5486400" cy="30147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проведения учебных занятий в учреждениях дополнительного образования детей подбираются педагогом с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учетом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возрастных,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психологических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особенностей детей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задач образовательной программы дополнительного образования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специфики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предмета и других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факторов.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922" t="4412" r="20824" b="4195"/>
          <a:stretch/>
        </p:blipFill>
        <p:spPr>
          <a:xfrm>
            <a:off x="7240575" y="3868963"/>
            <a:ext cx="1309124" cy="28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Формы занятий для </a:t>
            </a:r>
            <a:r>
              <a:rPr lang="ru-RU" sz="2800" dirty="0"/>
              <a:t>учащихся дошкольного и младшего школьного возраста: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435" y="2161966"/>
            <a:ext cx="5486400" cy="4209338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беседа с игровыми элементами;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сказка;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сюжетно-ролевая игра;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игра-путешествие;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игра-имитация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викторины,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соревнования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состязания.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940" y="3671068"/>
            <a:ext cx="184115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Формы занятий для </a:t>
            </a:r>
            <a:r>
              <a:rPr lang="ru-RU" sz="2800" dirty="0"/>
              <a:t>учащихся среднего школьного возраста: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2200858"/>
            <a:ext cx="5486400" cy="313270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учебная игра, ролевая игра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защита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творческого проекта;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творческие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конкурсы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КВН;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заочная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экскурсия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коллективное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творческое дело (КТД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тематические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задания по подгруппам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93" y="3996813"/>
            <a:ext cx="2836606" cy="26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1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занятий для </a:t>
            </a:r>
            <a:r>
              <a:rPr lang="ru-RU" dirty="0"/>
              <a:t>учащихся старшего школьного возраста: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2515927"/>
            <a:ext cx="5486400" cy="35456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проблемная лекция;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пресс-конференция;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практические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семинар;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тематическая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дискуссия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групповая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консультация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защита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творческой работы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деловая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игра, ролевая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квест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презентация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(вида деятельности, выставки, проекта и т.п.).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814" t="7742" r="29073" b="6667"/>
          <a:stretch/>
        </p:blipFill>
        <p:spPr>
          <a:xfrm>
            <a:off x="5969615" y="4409768"/>
            <a:ext cx="2418736" cy="23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632</Words>
  <Application>Microsoft Office PowerPoint</Application>
  <PresentationFormat>Экран (4:3)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Форма</vt:lpstr>
      <vt:lpstr>Метод </vt:lpstr>
      <vt:lpstr>Классификация методов обучения  </vt:lpstr>
      <vt:lpstr>Прием</vt:lpstr>
      <vt:lpstr>Предлагаемые формы проведения занятий  в учреждениях дополнительного образования  </vt:lpstr>
      <vt:lpstr>Формы занятий для учащихся дошкольного и младшего школьного возраста:</vt:lpstr>
      <vt:lpstr>Формы занятий для учащихся среднего школьного возраста: </vt:lpstr>
      <vt:lpstr>Формы занятий для учащихся старшего школьного возраста: </vt:lpstr>
      <vt:lpstr>Виды занятий </vt:lpstr>
      <vt:lpstr>Требования к проведению занятия  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1</cp:lastModifiedBy>
  <cp:revision>20</cp:revision>
  <dcterms:created xsi:type="dcterms:W3CDTF">2013-01-28T12:37:44Z</dcterms:created>
  <dcterms:modified xsi:type="dcterms:W3CDTF">2023-10-31T12:12:48Z</dcterms:modified>
</cp:coreProperties>
</file>