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70" r:id="rId5"/>
    <p:sldId id="274" r:id="rId6"/>
    <p:sldId id="267" r:id="rId7"/>
    <p:sldId id="276" r:id="rId8"/>
    <p:sldId id="271" r:id="rId9"/>
    <p:sldId id="262" r:id="rId10"/>
    <p:sldId id="277" r:id="rId11"/>
    <p:sldId id="279" r:id="rId12"/>
    <p:sldId id="281" r:id="rId13"/>
    <p:sldId id="273" r:id="rId14"/>
    <p:sldId id="258" r:id="rId15"/>
    <p:sldId id="280" r:id="rId16"/>
    <p:sldId id="263" r:id="rId17"/>
    <p:sldId id="278" r:id="rId18"/>
    <p:sldId id="283" r:id="rId19"/>
    <p:sldId id="28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142F-1582-4EBB-8FC0-0B32D5988F6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A948-0FE1-4FF0-B410-3E02D1685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314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Формирование естественнонаучной  грамотности в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начальной школе</a:t>
            </a:r>
            <a:br>
              <a:rPr lang="ru-RU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4371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haroni" pitchFamily="2" charset="-79"/>
              </a:rPr>
              <a:t>Подготовила : Панченко Е.В. , </a:t>
            </a:r>
          </a:p>
          <a:p>
            <a:r>
              <a:rPr lang="ru-RU" b="1" dirty="0" smtClean="0">
                <a:cs typeface="Aharoni" pitchFamily="2" charset="-79"/>
              </a:rPr>
              <a:t>у</a:t>
            </a:r>
            <a:r>
              <a:rPr lang="ru-RU" b="1" dirty="0" smtClean="0">
                <a:cs typeface="Aharoni" pitchFamily="2" charset="-79"/>
              </a:rPr>
              <a:t>читель начальных классов</a:t>
            </a:r>
            <a:endParaRPr lang="ru-RU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3" y="0"/>
            <a:ext cx="9144000" cy="68242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83265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1484784"/>
            <a:ext cx="3600400" cy="500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529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РАФТ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</a:t>
            </a:r>
            <a:r>
              <a:rPr lang="ru-RU" sz="3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будущего текста:</a:t>
            </a:r>
          </a:p>
          <a:p>
            <a:r>
              <a:rPr lang="ru-RU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Р-роль (любой человек нашей планеты)</a:t>
            </a:r>
          </a:p>
          <a:p>
            <a:r>
              <a:rPr lang="ru-RU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А-аудитория (кому вы будете писать) (жителям Марса)</a:t>
            </a:r>
          </a:p>
          <a:p>
            <a:r>
              <a:rPr lang="ru-RU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Ф-форма – рассказ</a:t>
            </a:r>
          </a:p>
          <a:p>
            <a:r>
              <a:rPr lang="ru-RU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 тема («Насекомые)</a:t>
            </a:r>
          </a:p>
          <a:p>
            <a:pPr marL="0" indent="0">
              <a:buNone/>
            </a:pPr>
            <a:r>
              <a:rPr lang="ru-RU" sz="3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небольшой рассказ </a:t>
            </a:r>
            <a:r>
              <a:rPr lang="ru-RU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вы узнали сегодня на уроке, но рассказ должен быть не от вашего имени, а от имени любого человека нашей планеты. Рассказ будет предназначен для жителей планеты Марс.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7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«Древо решений»</a:t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3 или 4 группы с одинаковым количеством учеников. Ученикам дается задание.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Проблема нехватки питьевой воды в некоторых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найти варианты ее решения, определить преимущества и недостатки каждого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варианта.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обсуждает вопрос и делает записи на своем дереве. Группы или по очереди рассказывают о путях решения данной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меняются местами и дописывают на деревьях соседей свои идеи.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67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«Кластер» предполагает выделение смысловых единиц текста и графическое их оформление в определенном порядке в виде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грозди.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904656" cy="40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572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22"/>
            <a:ext cx="9144000" cy="6824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«Корзина идей»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прием организации индивидуальной и групповой работы учащихся на начальной стадии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доске можно нарисовать значок корзины, в которой условно будет собрано все то, что все ученики вместе знают об изучаемой теме.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953" y="2636912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50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024336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267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«Да-нет» </a:t>
            </a:r>
            <a:b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загадывает географический объект. Учащиеся пытаются найти ответ, задавая вопросы, на которые учитель может ответить только словами: "да", "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нет".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творческих учебных задач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«Окружающий мир»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7212"/>
            <a:ext cx="8064896" cy="25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20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</a:p>
        </p:txBody>
      </p:sp>
      <p:pic>
        <p:nvPicPr>
          <p:cNvPr id="9" name="Picture 2" descr="https://ona-znaet.ru/_pu/19/40728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322444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pic>
        <p:nvPicPr>
          <p:cNvPr id="9218" name="Picture 2" descr="https://3.bp.blogspot.com/-i7sh41VoFDU/WgCN3AaLnbI/AAAAAAAAUzA/OuLbkNUm9183bbDpLi2LTOsvWPipeeYrwCLcBGAs/s1600/111-768x5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8676456" cy="522058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 научно объяснять явления; понимать основные особенности естественнонаучного исследования; интерпретировать данные и использовать научные доказательства для получения выводов.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0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действий, которые должны быть сформированы в курсе «Окружающий мир»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(видеть, а не только смотреть)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свои наблюдения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и понимать информационный текст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таблицами, графиками, диаграммами, картосхемами, простейшими схемами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моделями (глобус, интерактивные исследовательские модели…)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01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эффективности формирования естественнонаучной грамотности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необходимо применять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методы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приемы активного обучения, которые побуждают учащихся к активной исследовательской деятельности в процессе овладения учебным материалом.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61572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методы, которые побуждают учащихся к активной мыслительной и практической деятельности в процессе овладения учебным материалом.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ds05.infourok.ru/uploads/ex/0af5/00128184-1cc764d7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8015536" cy="450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способы формирования естественнонаучной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проблемного обучения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проблемной ситуации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задачи являются важнейшим методическим ресурсом для обучения школьников решению жизненных задач (проблем) с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предметных знаний.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572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</a:t>
            </a:r>
            <a:b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создает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личности учащегося, его индивидуальности, творческих способностей, формирует потребности учиться на протяжении всей жизни, приобретения опыта практической деятельности в различных сферах, самоопределения самореализации.</a:t>
            </a:r>
          </a:p>
          <a:p>
            <a:pPr marL="532638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01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oi.ws/filters/vibrance_24_11956_oboi_svetlo_zelenaja_abstrakcija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2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ТРКМ (технология развития критического мышления)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9734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7"/>
          <a:stretch/>
        </p:blipFill>
        <p:spPr bwMode="auto">
          <a:xfrm>
            <a:off x="4644008" y="1556792"/>
            <a:ext cx="423991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513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Формирование естественнонаучной  грамотности в начальной школе </vt:lpstr>
      <vt:lpstr>Слайд 2</vt:lpstr>
      <vt:lpstr>Слайд 3</vt:lpstr>
      <vt:lpstr>Основные способы действий, которые должны быть сформированы в курсе «Окружающий мир»</vt:lpstr>
      <vt:lpstr>Слайд 5</vt:lpstr>
      <vt:lpstr>Активные методы обучения — это методы, которые побуждают учащихся к активной мыслительной и практической деятельности в процессе овладения учебным материалом.</vt:lpstr>
      <vt:lpstr>Эффективные способы формирования естественнонаучной грамотности</vt:lpstr>
      <vt:lpstr>Проектно-исследовательская деятельность </vt:lpstr>
      <vt:lpstr>Использование ТРКМ (технология развития критического мышления)</vt:lpstr>
      <vt:lpstr>Слайд 10</vt:lpstr>
      <vt:lpstr>Прием РАФТ </vt:lpstr>
      <vt:lpstr>«Древо решений» </vt:lpstr>
      <vt:lpstr>Слайд 13</vt:lpstr>
      <vt:lpstr>Приём «Корзина идей» </vt:lpstr>
      <vt:lpstr>Слайд 15</vt:lpstr>
      <vt:lpstr>Приём «Да-нет»  </vt:lpstr>
      <vt:lpstr>Решение творческих учебных задач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формирования естественнонаучной  грамотности в начальной школе.</dc:title>
  <dc:creator>Пользователь Windows</dc:creator>
  <cp:lastModifiedBy>eser</cp:lastModifiedBy>
  <cp:revision>29</cp:revision>
  <dcterms:created xsi:type="dcterms:W3CDTF">2021-03-29T07:37:21Z</dcterms:created>
  <dcterms:modified xsi:type="dcterms:W3CDTF">2023-10-24T15:29:16Z</dcterms:modified>
</cp:coreProperties>
</file>