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256" r:id="rId3"/>
    <p:sldId id="299" r:id="rId4"/>
    <p:sldId id="300" r:id="rId5"/>
    <p:sldId id="257" r:id="rId6"/>
    <p:sldId id="296" r:id="rId7"/>
    <p:sldId id="297" r:id="rId8"/>
    <p:sldId id="304" r:id="rId9"/>
    <p:sldId id="306" r:id="rId10"/>
    <p:sldId id="30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0C575-1EC8-4114-B81D-4A890AEDEE25}" type="datetimeFigureOut">
              <a:rPr lang="ru-RU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5ABE7-03F1-4BEC-9EEF-FF1C06B70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2F8F8-5A91-452C-B6A6-9E7D22C3AB7A}" type="datetimeFigureOut">
              <a:rPr lang="ru-RU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7B260-6D67-47EC-B992-D90B69DA3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F1AE4-11A2-432C-BB1B-0540F8597EDA}" type="datetimeFigureOut">
              <a:rPr lang="ru-RU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1C817-FD7E-4A20-A7C5-1EB7D5A11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0714C-16B1-42B1-8425-9B31DF4092A2}" type="datetimeFigureOut">
              <a:rPr lang="ru-RU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17A9A-2834-479F-89FD-8BA9993F1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E01E0-458D-4246-8A99-777B040CFC12}" type="datetimeFigureOut">
              <a:rPr lang="ru-RU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888E7-1BFD-4FFA-860E-30AAB3FAB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3FDDE-3F34-475C-9630-B7D1342FB299}" type="datetimeFigureOut">
              <a:rPr lang="ru-RU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9BA0E-75F6-4624-84D6-A05A655AE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10D56-C65C-443B-82CA-3B3723C12037}" type="datetimeFigureOut">
              <a:rPr lang="ru-RU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A19EB-C3F9-4216-AEB5-6E576E01D2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F8C78-A62D-4A3F-8AAF-CD302C0B06CE}" type="datetimeFigureOut">
              <a:rPr lang="ru-RU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38466-87AD-4F48-9FF4-067F224EB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B156B-C63F-44F7-B8FF-FE9F0351112A}" type="datetimeFigureOut">
              <a:rPr lang="ru-RU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FCA81-ED7B-4119-A22A-E740218AF3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4A3BA-4A76-4ECE-8474-0E6373B92DCD}" type="datetimeFigureOut">
              <a:rPr lang="ru-RU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65FDB-FBD8-458F-94E2-FE8EA73056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F86BD-1CC6-4772-856D-2B676B02F9A5}" type="datetimeFigureOut">
              <a:rPr lang="ru-RU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B7661-C0F2-451D-A92B-18DD9DE5A6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9B36F5-3CDE-418F-8563-E41042B3A02B}" type="datetimeFigureOut">
              <a:rPr lang="ru-RU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CDCE666-745B-4F40-83A6-7366DEE14A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572560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одзаголовок 2"/>
          <p:cNvSpPr txBox="1">
            <a:spLocks/>
          </p:cNvSpPr>
          <p:nvPr/>
        </p:nvSpPr>
        <p:spPr bwMode="auto">
          <a:xfrm>
            <a:off x="1071538" y="1357298"/>
            <a:ext cx="728667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Тема: </a:t>
            </a:r>
            <a:endParaRPr lang="en-US" sz="6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«Кем быть?» </a:t>
            </a:r>
            <a:endParaRPr lang="ru-RU" sz="8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pic>
        <p:nvPicPr>
          <p:cNvPr id="2051" name="Picture 2" descr="C:\Documents and Settings\Admin\Рабочий стол\мамулина\все для презинтаций\multyashki\multyashki (9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357188"/>
            <a:ext cx="22860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/>
          <a:lstStyle/>
          <a:p>
            <a:pPr algn="ctr"/>
            <a:r>
              <a:rPr lang="ru-RU" sz="6000" b="1" dirty="0" smtClean="0">
                <a:latin typeface="Arno Pro Display" pitchFamily="18" charset="0"/>
                <a:cs typeface="Gautami" pitchFamily="2"/>
              </a:rPr>
              <a:t>Профессий много на Земле,</a:t>
            </a:r>
            <a:br>
              <a:rPr lang="ru-RU" sz="6000" b="1" dirty="0" smtClean="0">
                <a:latin typeface="Arno Pro Display" pitchFamily="18" charset="0"/>
                <a:cs typeface="Gautami" pitchFamily="2"/>
              </a:rPr>
            </a:br>
            <a:r>
              <a:rPr lang="ru-RU" sz="6000" b="1" dirty="0" smtClean="0">
                <a:latin typeface="Arno Pro Display" pitchFamily="18" charset="0"/>
                <a:cs typeface="Gautami" pitchFamily="2"/>
              </a:rPr>
              <a:t>и каждая важна.</a:t>
            </a:r>
            <a:br>
              <a:rPr lang="ru-RU" sz="6000" b="1" dirty="0" smtClean="0">
                <a:latin typeface="Arno Pro Display" pitchFamily="18" charset="0"/>
                <a:cs typeface="Gautami" pitchFamily="2"/>
              </a:rPr>
            </a:br>
            <a:r>
              <a:rPr lang="ru-RU" sz="6000" b="1" dirty="0" smtClean="0">
                <a:latin typeface="Arno Pro Display" pitchFamily="18" charset="0"/>
                <a:cs typeface="Gautami" pitchFamily="2"/>
              </a:rPr>
              <a:t>Решай, мой друг, кем быть тебе,</a:t>
            </a:r>
            <a:br>
              <a:rPr lang="ru-RU" sz="6000" b="1" dirty="0" smtClean="0">
                <a:latin typeface="Arno Pro Display" pitchFamily="18" charset="0"/>
                <a:cs typeface="Gautami" pitchFamily="2"/>
              </a:rPr>
            </a:br>
            <a:r>
              <a:rPr lang="ru-RU" sz="6000" b="1" dirty="0" smtClean="0">
                <a:latin typeface="Arno Pro Display" pitchFamily="18" charset="0"/>
                <a:cs typeface="Gautami" pitchFamily="2"/>
              </a:rPr>
              <a:t>Ведь жизнь у нас одна.</a:t>
            </a:r>
          </a:p>
          <a:p>
            <a:endParaRPr lang="ru-RU" sz="5400" b="1" dirty="0">
              <a:latin typeface="Arno Pro Display" pitchFamily="18" charset="0"/>
              <a:cs typeface="Gautami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572272"/>
          </a:xfrm>
        </p:spPr>
        <p:txBody>
          <a:bodyPr/>
          <a:lstStyle/>
          <a:p>
            <a:r>
              <a:rPr lang="ru-RU" sz="4400" b="1" dirty="0" smtClean="0">
                <a:latin typeface="Arno Pro Caption" pitchFamily="18" charset="0"/>
              </a:rPr>
              <a:t>«Кому добавки?»                                                                                                                                              «Какой зуб вас беспокоит?»                                                                                                                         «Большое спасибо за покупку»                                                                                                                        «Вам посылка, распишитесь»                                                                                                                               «В мою сеть попало много рыбы»                                                                                                                        «Тема сегодняшнего урока  «Полезные ископаемые»                                                                                           «Присаживайтесь, как будем стричься?»  </a:t>
            </a:r>
            <a:endParaRPr lang="ru-RU" sz="4400" b="1" dirty="0">
              <a:latin typeface="Arno Pro Captio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75801C0-B8FB-416A-A2A4-652B551F9C6E}" type="datetime1">
              <a:rPr lang="ru-RU"/>
              <a:pPr>
                <a:defRPr/>
              </a:pPr>
              <a:t>26.11.2017</a:t>
            </a:fld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E5B46A-58A6-4262-ACE0-4A024F4E6AE0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 bwMode="auto">
          <a:xfrm>
            <a:off x="571472" y="357166"/>
            <a:ext cx="807249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ru-RU" sz="9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Профессия 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  <a:p>
            <a:pPr algn="ctr">
              <a:defRPr/>
            </a:pPr>
            <a:r>
              <a:rPr lang="ru-RU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– это основное  занятие человека, </a:t>
            </a:r>
          </a:p>
          <a:p>
            <a:pPr algn="ctr">
              <a:defRPr/>
            </a:pPr>
            <a:r>
              <a:rPr lang="ru-RU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его трудовая деятельность</a:t>
            </a:r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6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 </a:t>
            </a:r>
            <a:endParaRPr lang="ru-RU" sz="66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928802"/>
            <a:ext cx="78581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Игра </a:t>
            </a:r>
            <a:endParaRPr lang="ru-RU" sz="60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  <a:p>
            <a:pPr>
              <a:defRPr/>
            </a:pPr>
            <a:r>
              <a:rPr lang="ru-RU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«Доскажи </a:t>
            </a:r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словечко»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500694" y="500042"/>
            <a:ext cx="30003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Машинист</a:t>
            </a:r>
          </a:p>
          <a:p>
            <a:pPr algn="ctr">
              <a:defRPr/>
            </a:pP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500042"/>
            <a:ext cx="4214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latin typeface="Arno Pro Caption" pitchFamily="18" charset="0"/>
              </a:rPr>
              <a:t>Поезд </a:t>
            </a:r>
            <a:r>
              <a:rPr lang="ru-RU" sz="3600" b="1" dirty="0">
                <a:latin typeface="Arno Pro Caption" pitchFamily="18" charset="0"/>
              </a:rPr>
              <a:t>водит …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142984"/>
            <a:ext cx="4143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>
                <a:latin typeface="Arno Pro Caption" pitchFamily="18" charset="0"/>
              </a:rPr>
              <a:t>Пашет</a:t>
            </a:r>
            <a:r>
              <a:rPr lang="ru-RU" sz="2800" b="1" dirty="0">
                <a:solidFill>
                  <a:srgbClr val="00CC00"/>
                </a:solidFill>
              </a:rPr>
              <a:t> </a:t>
            </a:r>
            <a:r>
              <a:rPr lang="ru-RU" sz="3600" b="1" dirty="0">
                <a:latin typeface="Arno Pro Caption" pitchFamily="18" charset="0"/>
              </a:rPr>
              <a:t>в поле … 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15008" y="1000108"/>
            <a:ext cx="278608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тракторист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571612"/>
            <a:ext cx="5143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latin typeface="Arno Pro Caption" pitchFamily="18" charset="0"/>
              </a:rPr>
              <a:t>Самолетом правит…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143504" y="1428736"/>
            <a:ext cx="30718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летчик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2071678"/>
            <a:ext cx="51435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latin typeface="Arno Pro Caption" pitchFamily="18" charset="0"/>
              </a:rPr>
              <a:t>В школе учит нас…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857752" y="1951129"/>
            <a:ext cx="39290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учитель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2643182"/>
            <a:ext cx="5072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latin typeface="Arno Pro Caption" pitchFamily="18" charset="0"/>
              </a:rPr>
              <a:t>Столы   делает…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572000" y="2571744"/>
            <a:ext cx="40719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столяр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71472" y="3214686"/>
            <a:ext cx="52864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latin typeface="Arno Pro Caption" pitchFamily="18" charset="0"/>
              </a:rPr>
              <a:t>Песни нам поет…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572000" y="3214686"/>
            <a:ext cx="39290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певец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1472" y="3714752"/>
            <a:ext cx="5429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latin typeface="Arno Pro Caption" pitchFamily="18" charset="0"/>
              </a:rPr>
              <a:t>Торговлей занят …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072066" y="3714752"/>
            <a:ext cx="37147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продавец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71472" y="4214818"/>
            <a:ext cx="5715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latin typeface="Arno Pro Caption" pitchFamily="18" charset="0"/>
              </a:rPr>
              <a:t>На станке ткет ткани…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500562" y="4286256"/>
            <a:ext cx="38576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ткач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42910" y="4714884"/>
            <a:ext cx="52149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dirty="0" smtClean="0">
                <a:latin typeface="Arno Pro Caption" pitchFamily="18" charset="0"/>
              </a:rPr>
              <a:t>От болезней лечит…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684594" y="4714884"/>
            <a:ext cx="37862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no Pro Caption" pitchFamily="18" charset="0"/>
              </a:rPr>
              <a:t>врач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no Pro Captio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590462"/>
            <a:ext cx="785818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Caption" pitchFamily="18" charset="0"/>
                <a:ea typeface="Calibri" pitchFamily="34" charset="0"/>
                <a:cs typeface="Times New Roman" pitchFamily="18" charset="0"/>
              </a:rPr>
              <a:t>«Если вы удачно выберете труд и вложите в него всю свою душу, то счастье само вас отыщет».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no Pro Caption" pitchFamily="18" charset="0"/>
                <a:ea typeface="Calibri" pitchFamily="34" charset="0"/>
                <a:cs typeface="Times New Roman" pitchFamily="18" charset="0"/>
              </a:rPr>
              <a:t> К. Д.  Ушинский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no Pro Captio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571472" y="2071678"/>
            <a:ext cx="2857520" cy="2578100"/>
          </a:xfrm>
          <a:prstGeom prst="star5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714348" y="285728"/>
            <a:ext cx="3286148" cy="2571768"/>
          </a:xfrm>
          <a:prstGeom prst="star5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2928926" y="214290"/>
            <a:ext cx="2794000" cy="2149496"/>
          </a:xfrm>
          <a:prstGeom prst="star5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428596" y="2714620"/>
            <a:ext cx="8358246" cy="3714776"/>
          </a:xfrm>
          <a:prstGeom prst="star5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Arno Pro Smbd Caption" pitchFamily="18" charset="0"/>
              </a:rPr>
              <a:t>Рефлексия</a:t>
            </a:r>
            <a:endParaRPr lang="ru-RU" sz="4800" dirty="0">
              <a:solidFill>
                <a:srgbClr val="FF0000"/>
              </a:solidFill>
              <a:latin typeface="Arno Pro Smbd Captio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144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Перевозчикова</cp:lastModifiedBy>
  <cp:revision>57</cp:revision>
  <dcterms:created xsi:type="dcterms:W3CDTF">2010-04-06T02:48:08Z</dcterms:created>
  <dcterms:modified xsi:type="dcterms:W3CDTF">2017-11-26T12:14:24Z</dcterms:modified>
</cp:coreProperties>
</file>