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9835-1C40-4603-9150-6E1ED22C54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0B1EF-8EF1-45EF-9584-4C2AB5715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0B1EF-8EF1-45EF-9584-4C2AB5715E2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F2A1BA-6371-4974-B1DE-FACD87705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72E1F9-0EE5-4C92-AA7F-3C8F117E6F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«Живи разумом, так и лекаря не надо.»</a:t>
            </a:r>
            <a:endParaRPr lang="ru-RU" dirty="0"/>
          </a:p>
        </p:txBody>
      </p:sp>
      <p:pic>
        <p:nvPicPr>
          <p:cNvPr id="2052" name="Picture 4" descr="C:\Users\Библиотека\Desktop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803135" y="530225"/>
            <a:ext cx="5583767" cy="41878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4529142" cy="288609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Чтобы долго жить на свете,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Не тянитесь к сигарете!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Библиотека\Desktop\4-F1815DA3-47185-4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214422"/>
            <a:ext cx="3048000" cy="40671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3400420" cy="44291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Мамы и папы, бабушки и дедушки,</a:t>
            </a:r>
            <a:br>
              <a:rPr lang="ru-RU" sz="2800" dirty="0" smtClean="0"/>
            </a:br>
            <a:r>
              <a:rPr lang="ru-RU" sz="2800" dirty="0" smtClean="0"/>
              <a:t>Юноши и девушки , и даже малыши !</a:t>
            </a:r>
            <a:br>
              <a:rPr lang="ru-RU" sz="2800" dirty="0" smtClean="0"/>
            </a:br>
            <a:r>
              <a:rPr lang="ru-RU" sz="2800" dirty="0" smtClean="0"/>
              <a:t>Мы хотим вам предложить  без куренья жизнь прожить.</a:t>
            </a:r>
            <a:endParaRPr lang="ru-RU" sz="2800" dirty="0"/>
          </a:p>
        </p:txBody>
      </p:sp>
      <p:pic>
        <p:nvPicPr>
          <p:cNvPr id="3074" name="Picture 2" descr="C:\Users\Библиотека\Desktop\4-E5D79ED0-54712-48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00042"/>
            <a:ext cx="4357718" cy="53967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4186238" cy="464347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Быть здоровым так легко.</a:t>
            </a:r>
            <a:br>
              <a:rPr lang="ru-RU" sz="2800" dirty="0" smtClean="0"/>
            </a:br>
            <a:r>
              <a:rPr lang="ru-RU" sz="2800" dirty="0" smtClean="0"/>
              <a:t>Соки пить и молоко,</a:t>
            </a:r>
            <a:br>
              <a:rPr lang="ru-RU" sz="2800" dirty="0" smtClean="0"/>
            </a:br>
            <a:r>
              <a:rPr lang="ru-RU" sz="2800" dirty="0" smtClean="0"/>
              <a:t>Жить, мечтать, творить, любить</a:t>
            </a:r>
            <a:br>
              <a:rPr lang="ru-RU" sz="2800" dirty="0" smtClean="0"/>
            </a:br>
            <a:r>
              <a:rPr lang="ru-RU" sz="2800" dirty="0" smtClean="0"/>
              <a:t>И, конечно, не курить!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C:\Users\Библиотека\Desktop\4-C2A6A961-46032-48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142984"/>
            <a:ext cx="3929090" cy="475378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000108"/>
            <a:ext cx="4712022" cy="192882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«Куренье вредно», - знаем мы.</a:t>
            </a:r>
            <a:br>
              <a:rPr lang="ru-RU" sz="2800" dirty="0" smtClean="0"/>
            </a:br>
            <a:r>
              <a:rPr lang="ru-RU" sz="2800" dirty="0" smtClean="0"/>
              <a:t>Мы быть здоровыми должны.</a:t>
            </a:r>
            <a:endParaRPr lang="ru-RU" sz="2800" dirty="0"/>
          </a:p>
        </p:txBody>
      </p:sp>
      <p:pic>
        <p:nvPicPr>
          <p:cNvPr id="1026" name="Picture 2" descr="C:\Users\Библиотека\Desktop\DSC_000009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530225"/>
            <a:ext cx="3143272" cy="45418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714884"/>
            <a:ext cx="6643734" cy="1214446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Подготовила и провела воспитатель ГПД МОУ СОШ №5 им. П.Д. Киселева </a:t>
            </a:r>
            <a:br>
              <a:rPr lang="ru-RU" sz="2400" dirty="0" smtClean="0"/>
            </a:br>
            <a:r>
              <a:rPr lang="ru-RU" sz="2400" dirty="0" smtClean="0"/>
              <a:t>Клюева Татьяна Ивановна</a:t>
            </a:r>
            <a:endParaRPr lang="ru-RU" sz="2400" dirty="0"/>
          </a:p>
        </p:txBody>
      </p:sp>
      <p:pic>
        <p:nvPicPr>
          <p:cNvPr id="1026" name="Picture 2" descr="C:\Users\Библиотека\Desktop\stop-smoking2-300x19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642918"/>
            <a:ext cx="4286280" cy="37147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47</Words>
  <Application>Microsoft Office PowerPoint</Application>
  <PresentationFormat>Экран (4:3)</PresentationFormat>
  <Paragraphs>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«Живи разумом, так и лекаря не надо.»</vt:lpstr>
      <vt:lpstr>Чтобы долго жить на свете,  Не тянитесь к сигарете!</vt:lpstr>
      <vt:lpstr>Мамы и папы, бабушки и дедушки, Юноши и девушки , и даже малыши ! Мы хотим вам предложить  без куренья жизнь прожить.</vt:lpstr>
      <vt:lpstr>  Быть здоровым так легко. Соки пить и молоко, Жить, мечтать, творить, любить И, конечно, не курить!   </vt:lpstr>
      <vt:lpstr>«Куренье вредно», - знаем мы. Мы быть здоровыми должны.</vt:lpstr>
      <vt:lpstr>Подготовила и провела воспитатель ГПД МОУ СОШ №5 им. П.Д. Киселева  Клюева Татьяна Ивановна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Живи разумом, так и лекаря не надо.</dc:title>
  <dc:creator>Библиотека</dc:creator>
  <cp:lastModifiedBy>Библиотека</cp:lastModifiedBy>
  <cp:revision>8</cp:revision>
  <dcterms:created xsi:type="dcterms:W3CDTF">2013-03-25T14:11:19Z</dcterms:created>
  <dcterms:modified xsi:type="dcterms:W3CDTF">2013-04-02T05:50:44Z</dcterms:modified>
</cp:coreProperties>
</file>