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02" y="-9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CF64-1045-4836-A43C-16362ADAA8A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3979A00-53A2-4456-AC22-6E4C1651DB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CF64-1045-4836-A43C-16362ADAA8A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9A00-53A2-4456-AC22-6E4C1651DB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CF64-1045-4836-A43C-16362ADAA8A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9A00-53A2-4456-AC22-6E4C1651DB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CF64-1045-4836-A43C-16362ADAA8A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3979A00-53A2-4456-AC22-6E4C1651DB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CF64-1045-4836-A43C-16362ADAA8A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9A00-53A2-4456-AC22-6E4C1651DBD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CF64-1045-4836-A43C-16362ADAA8A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9A00-53A2-4456-AC22-6E4C1651DB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CF64-1045-4836-A43C-16362ADAA8A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3979A00-53A2-4456-AC22-6E4C1651DBD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CF64-1045-4836-A43C-16362ADAA8A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9A00-53A2-4456-AC22-6E4C1651DB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CF64-1045-4836-A43C-16362ADAA8A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9A00-53A2-4456-AC22-6E4C1651DB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CF64-1045-4836-A43C-16362ADAA8A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9A00-53A2-4456-AC22-6E4C1651DB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CF64-1045-4836-A43C-16362ADAA8A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9A00-53A2-4456-AC22-6E4C1651DBDF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A3ECF64-1045-4836-A43C-16362ADAA8A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3979A00-53A2-4456-AC22-6E4C1651DBD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fg.resh.edu.ru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3573016"/>
            <a:ext cx="8458200" cy="12223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/>
              </a:rPr>
              <a:t>«Формирование </a:t>
            </a: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 smtClean="0">
                <a:effectLst/>
              </a:rPr>
              <a:t>функциональной </a:t>
            </a:r>
            <a:r>
              <a:rPr lang="ru-RU" b="1" dirty="0">
                <a:effectLst/>
              </a:rPr>
              <a:t>грамотности </a:t>
            </a: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 smtClean="0">
                <a:effectLst/>
              </a:rPr>
              <a:t>во </a:t>
            </a:r>
            <a:r>
              <a:rPr lang="ru-RU" b="1" dirty="0">
                <a:effectLst/>
              </a:rPr>
              <a:t>внеурочной деятельности»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00439"/>
            <a:ext cx="8458200" cy="914400"/>
          </a:xfrm>
        </p:spPr>
        <p:txBody>
          <a:bodyPr/>
          <a:lstStyle/>
          <a:p>
            <a:pPr algn="ctr"/>
            <a:r>
              <a:rPr lang="ru-RU" dirty="0" smtClean="0"/>
              <a:t>МОУ «СОШ «Патриот» </a:t>
            </a:r>
          </a:p>
          <a:p>
            <a:pPr algn="ctr"/>
            <a:r>
              <a:rPr lang="ru-RU" dirty="0" smtClean="0"/>
              <a:t>с кадетскими классами им. </a:t>
            </a:r>
            <a:r>
              <a:rPr lang="ru-RU" dirty="0" err="1" smtClean="0"/>
              <a:t>Ю.М.Дейнеко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268760"/>
            <a:ext cx="1579381" cy="1966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3487240" cy="1961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0112" y="5877272"/>
            <a:ext cx="3435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Некрасова Наталья Васильевна,</a:t>
            </a:r>
          </a:p>
          <a:p>
            <a:r>
              <a:rPr lang="ru-RU" dirty="0"/>
              <a:t>у</a:t>
            </a:r>
            <a:r>
              <a:rPr lang="ru-RU" dirty="0" smtClean="0"/>
              <a:t>читель начальных классов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4138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Творческая деятельность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Театральная студия      </a:t>
            </a:r>
            <a:r>
              <a:rPr lang="ru-RU" dirty="0" err="1" smtClean="0"/>
              <a:t>Студия</a:t>
            </a:r>
            <a:r>
              <a:rPr lang="ru-RU" dirty="0" smtClean="0"/>
              <a:t> танца «Престиж»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3424994" cy="193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32857"/>
            <a:ext cx="2893059" cy="193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313" y="4365104"/>
            <a:ext cx="2795464" cy="209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7" y="4306357"/>
            <a:ext cx="1732956" cy="231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87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Электронные ресурсы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ru-RU" dirty="0"/>
              <a:t>Задания на платформе </a:t>
            </a:r>
            <a:r>
              <a:rPr lang="ru-RU" dirty="0" err="1"/>
              <a:t>Учи.ру</a:t>
            </a:r>
            <a:endParaRPr lang="ru-RU" dirty="0"/>
          </a:p>
          <a:p>
            <a:pPr lvl="0"/>
            <a:r>
              <a:rPr lang="ru-RU" dirty="0"/>
              <a:t>Функциональная грамотность. ONLINE тренажеры.</a:t>
            </a:r>
          </a:p>
          <a:p>
            <a:pPr lvl="0"/>
            <a:r>
              <a:rPr lang="ru-RU" dirty="0"/>
              <a:t>Электронный банк заданий для оценки функциональной грамотности </a:t>
            </a:r>
            <a:r>
              <a:rPr lang="ru-RU" u="sng" dirty="0">
                <a:hlinkClick r:id="rId2"/>
              </a:rPr>
              <a:t>https://fg.resh.edu.ru/</a:t>
            </a:r>
            <a:r>
              <a:rPr lang="ru-RU" dirty="0"/>
              <a:t>.</a:t>
            </a:r>
          </a:p>
          <a:p>
            <a:pPr lvl="0"/>
            <a:r>
              <a:rPr lang="ru-RU" dirty="0"/>
              <a:t>Лучшие мультфильмы:</a:t>
            </a:r>
          </a:p>
          <a:p>
            <a:pPr lvl="0"/>
            <a:r>
              <a:rPr lang="ru-RU" dirty="0"/>
              <a:t>«</a:t>
            </a:r>
            <a:r>
              <a:rPr lang="ru-RU" dirty="0" err="1"/>
              <a:t>Смешарики</a:t>
            </a:r>
            <a:r>
              <a:rPr lang="ru-RU" dirty="0"/>
              <a:t>» под названием «Азбука финансовой грамотности»;</a:t>
            </a:r>
          </a:p>
          <a:p>
            <a:pPr lvl="0"/>
            <a:r>
              <a:rPr lang="ru-RU" dirty="0"/>
              <a:t>«</a:t>
            </a:r>
            <a:r>
              <a:rPr lang="ru-RU" dirty="0" err="1"/>
              <a:t>Фиксики</a:t>
            </a:r>
            <a:r>
              <a:rPr lang="ru-RU" dirty="0"/>
              <a:t>»;</a:t>
            </a:r>
          </a:p>
          <a:p>
            <a:pPr lvl="0"/>
            <a:r>
              <a:rPr lang="ru-RU" dirty="0"/>
              <a:t>«Азбука денег. Уроки тётушки Совы».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5377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64" y="2780928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13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8146181" cy="6109636"/>
          </a:xfrm>
        </p:spPr>
      </p:pic>
    </p:spTree>
    <p:extLst>
      <p:ext uri="{BB962C8B-B14F-4D97-AF65-F5344CB8AC3E}">
        <p14:creationId xmlns:p14="http://schemas.microsoft.com/office/powerpoint/2010/main" val="2673036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8136904" cy="6102678"/>
          </a:xfrm>
        </p:spPr>
      </p:pic>
    </p:spTree>
    <p:extLst>
      <p:ext uri="{BB962C8B-B14F-4D97-AF65-F5344CB8AC3E}">
        <p14:creationId xmlns:p14="http://schemas.microsoft.com/office/powerpoint/2010/main" val="2444624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Факторы, влияющие на развитие  функциональной грамотности: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556792"/>
            <a:ext cx="7435552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1) содержание </a:t>
            </a:r>
            <a:r>
              <a:rPr lang="ru-RU" b="1" dirty="0"/>
              <a:t>образования (национальные стандарты, учебные программы);</a:t>
            </a:r>
          </a:p>
          <a:p>
            <a:pPr marL="0" indent="0">
              <a:buNone/>
            </a:pPr>
            <a:r>
              <a:rPr lang="ru-RU" b="1" dirty="0"/>
              <a:t>2) формы и методы обучения;</a:t>
            </a:r>
          </a:p>
          <a:p>
            <a:pPr marL="0" indent="0">
              <a:buNone/>
            </a:pPr>
            <a:r>
              <a:rPr lang="ru-RU" b="1" dirty="0"/>
              <a:t>3) система диагностики и оценки учебных достижений обучающихся;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4) программы внешкольного, дополнительного образования;</a:t>
            </a:r>
          </a:p>
          <a:p>
            <a:pPr marL="0" indent="0">
              <a:buNone/>
            </a:pPr>
            <a:r>
              <a:rPr lang="ru-RU" b="1" dirty="0"/>
              <a:t>5) модель управления школой (общественно-государственная форма, высокий уровень автономии школ в регулировании учебного плана);</a:t>
            </a:r>
          </a:p>
          <a:p>
            <a:pPr marL="0" indent="0">
              <a:buNone/>
            </a:pPr>
            <a:r>
              <a:rPr lang="ru-RU" b="1" dirty="0"/>
              <a:t>6) наличие дружелюбной образовательной среды, основанной на принципах партнерства со всеми заинтересованными сторонами;</a:t>
            </a:r>
          </a:p>
          <a:p>
            <a:pPr marL="0" indent="0">
              <a:buNone/>
            </a:pPr>
            <a:r>
              <a:rPr lang="ru-RU" b="1" dirty="0"/>
              <a:t>7) активная роль родителей в процессе обучения и воспитания детей.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8086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Школьные декадники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504">
            <a:off x="188003" y="1517986"/>
            <a:ext cx="2691804" cy="20188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267">
            <a:off x="5605039" y="1252985"/>
            <a:ext cx="3664894" cy="20615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4494">
            <a:off x="411931" y="3494909"/>
            <a:ext cx="3803915" cy="2852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034">
            <a:off x="4343723" y="3826543"/>
            <a:ext cx="4572000" cy="2571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52370"/>
            <a:ext cx="1913137" cy="34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67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Библиотечные уроки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808710"/>
            <a:ext cx="3036967" cy="40492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268760"/>
            <a:ext cx="4892036" cy="2201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2376264" cy="528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06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«Разговоры о важном»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3949996" cy="24509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72008"/>
            <a:ext cx="2733768" cy="3645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93441"/>
            <a:ext cx="2852936" cy="2852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133954"/>
            <a:ext cx="2787774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67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Кружковые занятия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600400" cy="51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68760"/>
            <a:ext cx="1583491" cy="227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87678"/>
            <a:ext cx="1608823" cy="227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268761"/>
            <a:ext cx="1611570" cy="229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505" y="3717032"/>
            <a:ext cx="1591922" cy="217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25598"/>
            <a:ext cx="1569523" cy="216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732050"/>
            <a:ext cx="1572691" cy="215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445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Кружковая занятость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25331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340769"/>
            <a:ext cx="1674186" cy="2232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644" y="1340769"/>
            <a:ext cx="2976331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789040"/>
            <a:ext cx="3545497" cy="265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023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205</TotalTime>
  <Words>156</Words>
  <Application>Microsoft Office PowerPoint</Application>
  <PresentationFormat>Экран (4:3)</PresentationFormat>
  <Paragraphs>29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Трек</vt:lpstr>
      <vt:lpstr>«Формирование  функциональной грамотности  во внеурочной деятельности» </vt:lpstr>
      <vt:lpstr>Презентация PowerPoint</vt:lpstr>
      <vt:lpstr>Презентация PowerPoint</vt:lpstr>
      <vt:lpstr>Факторы, влияющие на развитие  функциональной грамотности:</vt:lpstr>
      <vt:lpstr>Школьные декадники</vt:lpstr>
      <vt:lpstr>Библиотечные уроки</vt:lpstr>
      <vt:lpstr>«Разговоры о важном»</vt:lpstr>
      <vt:lpstr>Кружковые занятия</vt:lpstr>
      <vt:lpstr>Кружковая занятость</vt:lpstr>
      <vt:lpstr>Творческая деятельность</vt:lpstr>
      <vt:lpstr>Электронные ресурсы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«Формирование  функциональной грамотности  во внеурочной деятельности»</dc:title>
  <dc:creator>IKo</dc:creator>
  <cp:lastModifiedBy>IKo</cp:lastModifiedBy>
  <cp:revision>13</cp:revision>
  <dcterms:created xsi:type="dcterms:W3CDTF">2023-10-30T15:09:19Z</dcterms:created>
  <dcterms:modified xsi:type="dcterms:W3CDTF">2023-10-31T19:21:30Z</dcterms:modified>
</cp:coreProperties>
</file>