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29CE"/>
    <a:srgbClr val="57D3FF"/>
    <a:srgbClr val="E68B26"/>
    <a:srgbClr val="FF9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9" autoAdjust="0"/>
    <p:restoredTop sz="94599" autoAdjust="0"/>
  </p:normalViewPr>
  <p:slideViewPr>
    <p:cSldViewPr>
      <p:cViewPr varScale="1">
        <p:scale>
          <a:sx n="86" d="100"/>
          <a:sy n="86" d="100"/>
        </p:scale>
        <p:origin x="90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AE0F4-4102-474B-9ACE-67968E8E5C04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B47037E-3982-4947-AD9E-40CCEA1BF581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Bookman Old Style" pitchFamily="18" charset="0"/>
            </a:rPr>
            <a:t>К 2 годам</a:t>
          </a:r>
          <a:endParaRPr lang="ru-RU" b="1" dirty="0">
            <a:solidFill>
              <a:srgbClr val="7030A0"/>
            </a:solidFill>
            <a:latin typeface="Bookman Old Style" pitchFamily="18" charset="0"/>
          </a:endParaRPr>
        </a:p>
      </dgm:t>
    </dgm:pt>
    <dgm:pt modelId="{6199DEC7-235F-426D-91AF-CDEE83A06DFE}" type="parTrans" cxnId="{9C445499-9D38-4D7A-AA69-B467BB48A536}">
      <dgm:prSet/>
      <dgm:spPr/>
      <dgm:t>
        <a:bodyPr/>
        <a:lstStyle/>
        <a:p>
          <a:endParaRPr lang="ru-RU"/>
        </a:p>
      </dgm:t>
    </dgm:pt>
    <dgm:pt modelId="{F0F1359E-9807-41DB-A120-142A5472AE2E}" type="sibTrans" cxnId="{9C445499-9D38-4D7A-AA69-B467BB48A536}">
      <dgm:prSet/>
      <dgm:spPr/>
      <dgm:t>
        <a:bodyPr/>
        <a:lstStyle/>
        <a:p>
          <a:endParaRPr lang="ru-RU"/>
        </a:p>
      </dgm:t>
    </dgm:pt>
    <dgm:pt modelId="{AE116E96-9FF1-45F8-925B-1535197A0241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Bookman Old Style" pitchFamily="18" charset="0"/>
            </a:rPr>
            <a:t>Кто он – девочка или мальчик</a:t>
          </a:r>
          <a:endParaRPr lang="ru-RU" b="1" dirty="0">
            <a:solidFill>
              <a:srgbClr val="7030A0"/>
            </a:solidFill>
            <a:latin typeface="Bookman Old Style" pitchFamily="18" charset="0"/>
          </a:endParaRPr>
        </a:p>
      </dgm:t>
    </dgm:pt>
    <dgm:pt modelId="{84F9A7B1-F76E-4111-8615-3E2329FCAC15}" type="parTrans" cxnId="{0494248D-EB7A-4D89-9DF6-06F64A6F6E1C}">
      <dgm:prSet/>
      <dgm:spPr/>
      <dgm:t>
        <a:bodyPr/>
        <a:lstStyle/>
        <a:p>
          <a:endParaRPr lang="ru-RU"/>
        </a:p>
      </dgm:t>
    </dgm:pt>
    <dgm:pt modelId="{6A7BF808-4CA0-4E7A-B5A9-30A0278CF2E1}" type="sibTrans" cxnId="{0494248D-EB7A-4D89-9DF6-06F64A6F6E1C}">
      <dgm:prSet/>
      <dgm:spPr/>
      <dgm:t>
        <a:bodyPr/>
        <a:lstStyle/>
        <a:p>
          <a:endParaRPr lang="ru-RU"/>
        </a:p>
      </dgm:t>
    </dgm:pt>
    <dgm:pt modelId="{45A982F0-D560-4F00-95C5-7E5BAA86E135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Bookman Old Style" pitchFamily="18" charset="0"/>
            </a:rPr>
            <a:t>4-7 лет</a:t>
          </a:r>
          <a:endParaRPr lang="ru-RU" b="1" dirty="0">
            <a:solidFill>
              <a:srgbClr val="7030A0"/>
            </a:solidFill>
            <a:latin typeface="Bookman Old Style" pitchFamily="18" charset="0"/>
          </a:endParaRPr>
        </a:p>
      </dgm:t>
    </dgm:pt>
    <dgm:pt modelId="{0330A671-1425-4E2A-B67C-DF4CA130B1AD}" type="parTrans" cxnId="{9A7F6563-24AB-47C1-851A-3D9FBAC3BF57}">
      <dgm:prSet/>
      <dgm:spPr/>
      <dgm:t>
        <a:bodyPr/>
        <a:lstStyle/>
        <a:p>
          <a:endParaRPr lang="ru-RU"/>
        </a:p>
      </dgm:t>
    </dgm:pt>
    <dgm:pt modelId="{EE5E5492-0B90-4616-A92F-109EF1D08D86}" type="sibTrans" cxnId="{9A7F6563-24AB-47C1-851A-3D9FBAC3BF57}">
      <dgm:prSet/>
      <dgm:spPr/>
      <dgm:t>
        <a:bodyPr/>
        <a:lstStyle/>
        <a:p>
          <a:endParaRPr lang="ru-RU"/>
        </a:p>
      </dgm:t>
    </dgm:pt>
    <dgm:pt modelId="{057709A5-A406-45B1-8B33-1D6940B430E7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Bookman Old Style" pitchFamily="18" charset="0"/>
            </a:rPr>
            <a:t>Осознание принадлежности к полу</a:t>
          </a:r>
          <a:endParaRPr lang="ru-RU" b="1" dirty="0">
            <a:solidFill>
              <a:srgbClr val="7030A0"/>
            </a:solidFill>
            <a:latin typeface="Bookman Old Style" pitchFamily="18" charset="0"/>
          </a:endParaRPr>
        </a:p>
      </dgm:t>
    </dgm:pt>
    <dgm:pt modelId="{86A43F09-CB2F-4B14-8A4E-8BADF99456B4}" type="parTrans" cxnId="{86D1DCED-5C5C-4968-BF0F-A1F856E20A14}">
      <dgm:prSet/>
      <dgm:spPr/>
      <dgm:t>
        <a:bodyPr/>
        <a:lstStyle/>
        <a:p>
          <a:endParaRPr lang="ru-RU"/>
        </a:p>
      </dgm:t>
    </dgm:pt>
    <dgm:pt modelId="{0779C8DC-82B2-481E-8932-57FFAA3239A8}" type="sibTrans" cxnId="{86D1DCED-5C5C-4968-BF0F-A1F856E20A14}">
      <dgm:prSet/>
      <dgm:spPr/>
      <dgm:t>
        <a:bodyPr/>
        <a:lstStyle/>
        <a:p>
          <a:endParaRPr lang="ru-RU"/>
        </a:p>
      </dgm:t>
    </dgm:pt>
    <dgm:pt modelId="{6A12FF55-D2AF-4EFF-8333-4C2931A55B19}" type="pres">
      <dgm:prSet presAssocID="{D82AE0F4-4102-474B-9ACE-67968E8E5C0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A6C6CAF-5F62-42A2-AAAA-379A8CD35677}" type="pres">
      <dgm:prSet presAssocID="{FB47037E-3982-4947-AD9E-40CCEA1BF581}" presName="linNode" presStyleCnt="0"/>
      <dgm:spPr/>
    </dgm:pt>
    <dgm:pt modelId="{FDD79BF5-D099-4F85-9CE5-0D16CDCB184E}" type="pres">
      <dgm:prSet presAssocID="{FB47037E-3982-4947-AD9E-40CCEA1BF58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A5920-EFF1-495F-97DE-13EAD23EBB54}" type="pres">
      <dgm:prSet presAssocID="{FB47037E-3982-4947-AD9E-40CCEA1BF58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22AEA-F717-402A-A94D-E9CA9D3DDDD4}" type="pres">
      <dgm:prSet presAssocID="{F0F1359E-9807-41DB-A120-142A5472AE2E}" presName="spacing" presStyleCnt="0"/>
      <dgm:spPr/>
    </dgm:pt>
    <dgm:pt modelId="{43425CA7-B002-4948-85BF-094C7E7E25BD}" type="pres">
      <dgm:prSet presAssocID="{45A982F0-D560-4F00-95C5-7E5BAA86E135}" presName="linNode" presStyleCnt="0"/>
      <dgm:spPr/>
    </dgm:pt>
    <dgm:pt modelId="{2CF27446-6C6B-4671-811B-DB369452B082}" type="pres">
      <dgm:prSet presAssocID="{45A982F0-D560-4F00-95C5-7E5BAA86E13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F2AB8-D71E-4EF3-BD46-AB0C93551FA8}" type="pres">
      <dgm:prSet presAssocID="{45A982F0-D560-4F00-95C5-7E5BAA86E13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75FCC9-3DF9-4920-9B38-8451540D4908}" type="presOf" srcId="{45A982F0-D560-4F00-95C5-7E5BAA86E135}" destId="{2CF27446-6C6B-4671-811B-DB369452B082}" srcOrd="0" destOrd="0" presId="urn:microsoft.com/office/officeart/2005/8/layout/vList6"/>
    <dgm:cxn modelId="{1C5A0445-6328-4CA4-A103-38700BA4A5F5}" type="presOf" srcId="{057709A5-A406-45B1-8B33-1D6940B430E7}" destId="{F77F2AB8-D71E-4EF3-BD46-AB0C93551FA8}" srcOrd="0" destOrd="0" presId="urn:microsoft.com/office/officeart/2005/8/layout/vList6"/>
    <dgm:cxn modelId="{468286F8-EE19-4AB4-BDA5-D2A16BD917F8}" type="presOf" srcId="{AE116E96-9FF1-45F8-925B-1535197A0241}" destId="{36AA5920-EFF1-495F-97DE-13EAD23EBB54}" srcOrd="0" destOrd="0" presId="urn:microsoft.com/office/officeart/2005/8/layout/vList6"/>
    <dgm:cxn modelId="{0494248D-EB7A-4D89-9DF6-06F64A6F6E1C}" srcId="{FB47037E-3982-4947-AD9E-40CCEA1BF581}" destId="{AE116E96-9FF1-45F8-925B-1535197A0241}" srcOrd="0" destOrd="0" parTransId="{84F9A7B1-F76E-4111-8615-3E2329FCAC15}" sibTransId="{6A7BF808-4CA0-4E7A-B5A9-30A0278CF2E1}"/>
    <dgm:cxn modelId="{87A3D596-513B-421A-B008-F671F74A5078}" type="presOf" srcId="{D82AE0F4-4102-474B-9ACE-67968E8E5C04}" destId="{6A12FF55-D2AF-4EFF-8333-4C2931A55B19}" srcOrd="0" destOrd="0" presId="urn:microsoft.com/office/officeart/2005/8/layout/vList6"/>
    <dgm:cxn modelId="{9A7F6563-24AB-47C1-851A-3D9FBAC3BF57}" srcId="{D82AE0F4-4102-474B-9ACE-67968E8E5C04}" destId="{45A982F0-D560-4F00-95C5-7E5BAA86E135}" srcOrd="1" destOrd="0" parTransId="{0330A671-1425-4E2A-B67C-DF4CA130B1AD}" sibTransId="{EE5E5492-0B90-4616-A92F-109EF1D08D86}"/>
    <dgm:cxn modelId="{86D1DCED-5C5C-4968-BF0F-A1F856E20A14}" srcId="{45A982F0-D560-4F00-95C5-7E5BAA86E135}" destId="{057709A5-A406-45B1-8B33-1D6940B430E7}" srcOrd="0" destOrd="0" parTransId="{86A43F09-CB2F-4B14-8A4E-8BADF99456B4}" sibTransId="{0779C8DC-82B2-481E-8932-57FFAA3239A8}"/>
    <dgm:cxn modelId="{FFA189A2-AF60-4C41-BD96-DFD2D1497919}" type="presOf" srcId="{FB47037E-3982-4947-AD9E-40CCEA1BF581}" destId="{FDD79BF5-D099-4F85-9CE5-0D16CDCB184E}" srcOrd="0" destOrd="0" presId="urn:microsoft.com/office/officeart/2005/8/layout/vList6"/>
    <dgm:cxn modelId="{9C445499-9D38-4D7A-AA69-B467BB48A536}" srcId="{D82AE0F4-4102-474B-9ACE-67968E8E5C04}" destId="{FB47037E-3982-4947-AD9E-40CCEA1BF581}" srcOrd="0" destOrd="0" parTransId="{6199DEC7-235F-426D-91AF-CDEE83A06DFE}" sibTransId="{F0F1359E-9807-41DB-A120-142A5472AE2E}"/>
    <dgm:cxn modelId="{FC2A053F-B5C3-4393-8FB6-4F6DF2677399}" type="presParOf" srcId="{6A12FF55-D2AF-4EFF-8333-4C2931A55B19}" destId="{EA6C6CAF-5F62-42A2-AAAA-379A8CD35677}" srcOrd="0" destOrd="0" presId="urn:microsoft.com/office/officeart/2005/8/layout/vList6"/>
    <dgm:cxn modelId="{173739A0-CF3D-49B0-8CD5-6A1699B8D9DF}" type="presParOf" srcId="{EA6C6CAF-5F62-42A2-AAAA-379A8CD35677}" destId="{FDD79BF5-D099-4F85-9CE5-0D16CDCB184E}" srcOrd="0" destOrd="0" presId="urn:microsoft.com/office/officeart/2005/8/layout/vList6"/>
    <dgm:cxn modelId="{BE198922-0629-4FFE-A41B-7F9268FC7475}" type="presParOf" srcId="{EA6C6CAF-5F62-42A2-AAAA-379A8CD35677}" destId="{36AA5920-EFF1-495F-97DE-13EAD23EBB54}" srcOrd="1" destOrd="0" presId="urn:microsoft.com/office/officeart/2005/8/layout/vList6"/>
    <dgm:cxn modelId="{1B82FF1A-7557-4167-9757-EB3EAAC07DB9}" type="presParOf" srcId="{6A12FF55-D2AF-4EFF-8333-4C2931A55B19}" destId="{D3622AEA-F717-402A-A94D-E9CA9D3DDDD4}" srcOrd="1" destOrd="0" presId="urn:microsoft.com/office/officeart/2005/8/layout/vList6"/>
    <dgm:cxn modelId="{2317C108-5DA9-4C45-A8EA-76F4E4B35944}" type="presParOf" srcId="{6A12FF55-D2AF-4EFF-8333-4C2931A55B19}" destId="{43425CA7-B002-4948-85BF-094C7E7E25BD}" srcOrd="2" destOrd="0" presId="urn:microsoft.com/office/officeart/2005/8/layout/vList6"/>
    <dgm:cxn modelId="{202C1955-CE78-4A8D-AA79-0499DA0F8FDD}" type="presParOf" srcId="{43425CA7-B002-4948-85BF-094C7E7E25BD}" destId="{2CF27446-6C6B-4671-811B-DB369452B082}" srcOrd="0" destOrd="0" presId="urn:microsoft.com/office/officeart/2005/8/layout/vList6"/>
    <dgm:cxn modelId="{542AB202-C1EB-4600-BB25-B152C3785F9D}" type="presParOf" srcId="{43425CA7-B002-4948-85BF-094C7E7E25BD}" destId="{F77F2AB8-D71E-4EF3-BD46-AB0C93551FA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6E7AE1-0232-42AA-A7C0-CC9FBC8D62F7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EF5ABCC-BD65-41F4-B088-E09B4AA5538D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i="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Гендерная</a:t>
          </a:r>
          <a:r>
            <a:rPr lang="ru-RU" sz="2400" b="0" i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 компетентность педагогов</a:t>
          </a:r>
        </a:p>
        <a:p>
          <a:pPr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rgbClr val="7030A0"/>
            </a:solidFill>
          </a:endParaRPr>
        </a:p>
      </dgm:t>
    </dgm:pt>
    <dgm:pt modelId="{28FAC62B-5D70-4767-9263-6D66B440EAE9}" type="parTrans" cxnId="{21E188D2-E2E7-44E4-89D1-1C4F97596E95}">
      <dgm:prSet/>
      <dgm:spPr/>
      <dgm:t>
        <a:bodyPr/>
        <a:lstStyle/>
        <a:p>
          <a:endParaRPr lang="ru-RU"/>
        </a:p>
      </dgm:t>
    </dgm:pt>
    <dgm:pt modelId="{D8BBC170-ABDF-447E-A804-8FB6016EDD1E}" type="sibTrans" cxnId="{21E188D2-E2E7-44E4-89D1-1C4F97596E95}">
      <dgm:prSet/>
      <dgm:spPr/>
      <dgm:t>
        <a:bodyPr/>
        <a:lstStyle/>
        <a:p>
          <a:endParaRPr lang="ru-RU"/>
        </a:p>
      </dgm:t>
    </dgm:pt>
    <dgm:pt modelId="{21704312-6385-485A-A428-AA7C6142677D}">
      <dgm:prSet phldrT="[Текст]" custT="1"/>
      <dgm:spPr/>
      <dgm:t>
        <a:bodyPr/>
        <a:lstStyle/>
        <a:p>
          <a:pPr algn="just"/>
          <a:r>
            <a:rPr lang="ru-RU" sz="1800" b="0" i="1" dirty="0" smtClean="0">
              <a:solidFill>
                <a:srgbClr val="FF0000"/>
              </a:solidFill>
              <a:latin typeface="Bookman Old Style" pitchFamily="18" charset="0"/>
            </a:rPr>
            <a:t>Овладение педагогами организационными аспектами руководства детской деятельностью с акцентом на </a:t>
          </a:r>
          <a:r>
            <a:rPr lang="ru-RU" sz="1800" b="0" i="1" dirty="0" err="1" smtClean="0">
              <a:solidFill>
                <a:srgbClr val="FF0000"/>
              </a:solidFill>
              <a:latin typeface="Bookman Old Style" pitchFamily="18" charset="0"/>
            </a:rPr>
            <a:t>гендерную</a:t>
          </a:r>
          <a:r>
            <a:rPr lang="ru-RU" sz="1800" b="0" i="1" dirty="0" smtClean="0">
              <a:solidFill>
                <a:srgbClr val="FF0000"/>
              </a:solidFill>
              <a:latin typeface="Bookman Old Style" pitchFamily="18" charset="0"/>
            </a:rPr>
            <a:t> идентичность.</a:t>
          </a:r>
          <a:endParaRPr lang="ru-RU" sz="1800" b="0" i="1" dirty="0">
            <a:solidFill>
              <a:srgbClr val="FF0000"/>
            </a:solidFill>
            <a:latin typeface="Bookman Old Style" pitchFamily="18" charset="0"/>
          </a:endParaRPr>
        </a:p>
      </dgm:t>
    </dgm:pt>
    <dgm:pt modelId="{FE7B0E35-3401-4E07-85F1-B96A29737FAA}" type="parTrans" cxnId="{A688F67E-8835-484C-B420-CA7145CCC07A}">
      <dgm:prSet/>
      <dgm:spPr/>
      <dgm:t>
        <a:bodyPr/>
        <a:lstStyle/>
        <a:p>
          <a:endParaRPr lang="ru-RU"/>
        </a:p>
      </dgm:t>
    </dgm:pt>
    <dgm:pt modelId="{A0E649D8-FC5D-4A7A-B4D5-63AD3F1B27C0}" type="sibTrans" cxnId="{A688F67E-8835-484C-B420-CA7145CCC07A}">
      <dgm:prSet/>
      <dgm:spPr/>
      <dgm:t>
        <a:bodyPr/>
        <a:lstStyle/>
        <a:p>
          <a:endParaRPr lang="ru-RU"/>
        </a:p>
      </dgm:t>
    </dgm:pt>
    <dgm:pt modelId="{738728DC-6666-427F-9C35-46411FB99648}">
      <dgm:prSet phldrT="[Текст]" custT="1"/>
      <dgm:spPr/>
      <dgm:t>
        <a:bodyPr/>
        <a:lstStyle/>
        <a:p>
          <a:pPr algn="just"/>
          <a:r>
            <a:rPr lang="ru-RU" sz="1800" b="0" i="1" dirty="0" smtClean="0">
              <a:solidFill>
                <a:srgbClr val="7030A0"/>
              </a:solidFill>
              <a:latin typeface="Bookman Old Style" pitchFamily="18" charset="0"/>
            </a:rPr>
            <a:t>Овладение педагогами психолого-педагогическими аспектами руководства детской деятельностью с акцентом на </a:t>
          </a:r>
          <a:r>
            <a:rPr lang="ru-RU" sz="1800" b="0" i="1" dirty="0" err="1" smtClean="0">
              <a:solidFill>
                <a:srgbClr val="7030A0"/>
              </a:solidFill>
              <a:latin typeface="Bookman Old Style" pitchFamily="18" charset="0"/>
            </a:rPr>
            <a:t>гендерную</a:t>
          </a:r>
          <a:r>
            <a:rPr lang="ru-RU" sz="1800" b="0" i="1" dirty="0" smtClean="0">
              <a:solidFill>
                <a:srgbClr val="7030A0"/>
              </a:solidFill>
              <a:latin typeface="Bookman Old Style" pitchFamily="18" charset="0"/>
            </a:rPr>
            <a:t> идентичность.</a:t>
          </a:r>
          <a:endParaRPr lang="ru-RU" sz="1800" b="0" i="1" dirty="0">
            <a:solidFill>
              <a:srgbClr val="7030A0"/>
            </a:solidFill>
            <a:latin typeface="Bookman Old Style" pitchFamily="18" charset="0"/>
          </a:endParaRPr>
        </a:p>
      </dgm:t>
    </dgm:pt>
    <dgm:pt modelId="{03ED9565-3CA3-416C-81C1-DF4FDC7E39AD}" type="parTrans" cxnId="{29ADE478-89BD-418E-8685-E7AFFB54D84D}">
      <dgm:prSet/>
      <dgm:spPr/>
      <dgm:t>
        <a:bodyPr/>
        <a:lstStyle/>
        <a:p>
          <a:endParaRPr lang="ru-RU"/>
        </a:p>
      </dgm:t>
    </dgm:pt>
    <dgm:pt modelId="{8E6F78DB-A40D-44F4-8112-813356529850}" type="sibTrans" cxnId="{29ADE478-89BD-418E-8685-E7AFFB54D84D}">
      <dgm:prSet/>
      <dgm:spPr/>
      <dgm:t>
        <a:bodyPr/>
        <a:lstStyle/>
        <a:p>
          <a:endParaRPr lang="ru-RU"/>
        </a:p>
      </dgm:t>
    </dgm:pt>
    <dgm:pt modelId="{1234090D-34CE-415D-AD4C-86AD6975D38D}">
      <dgm:prSet phldrT="[Текст]" custT="1"/>
      <dgm:spPr/>
      <dgm:t>
        <a:bodyPr/>
        <a:lstStyle/>
        <a:p>
          <a:pPr algn="just"/>
          <a:r>
            <a:rPr lang="ru-RU" sz="1800" b="0" i="1" dirty="0" smtClean="0">
              <a:solidFill>
                <a:srgbClr val="FF0000"/>
              </a:solidFill>
              <a:latin typeface="Bookman Old Style" pitchFamily="18" charset="0"/>
            </a:rPr>
            <a:t>Своеобразие игровой деятельности девочек и мальчиков младшего дошкольного возраста.</a:t>
          </a:r>
          <a:endParaRPr lang="ru-RU" sz="1800" b="0" i="1" dirty="0">
            <a:solidFill>
              <a:srgbClr val="FF0000"/>
            </a:solidFill>
            <a:latin typeface="Bookman Old Style" pitchFamily="18" charset="0"/>
          </a:endParaRPr>
        </a:p>
      </dgm:t>
    </dgm:pt>
    <dgm:pt modelId="{15DDEA87-916A-40C4-98FB-A30744DC57D5}" type="parTrans" cxnId="{0D647881-5404-4256-B311-0DCFAA0DAC4C}">
      <dgm:prSet/>
      <dgm:spPr/>
      <dgm:t>
        <a:bodyPr/>
        <a:lstStyle/>
        <a:p>
          <a:endParaRPr lang="ru-RU"/>
        </a:p>
      </dgm:t>
    </dgm:pt>
    <dgm:pt modelId="{A3C5581B-9006-46BA-A1C9-1C069C9C6204}" type="sibTrans" cxnId="{0D647881-5404-4256-B311-0DCFAA0DAC4C}">
      <dgm:prSet/>
      <dgm:spPr/>
      <dgm:t>
        <a:bodyPr/>
        <a:lstStyle/>
        <a:p>
          <a:endParaRPr lang="ru-RU"/>
        </a:p>
      </dgm:t>
    </dgm:pt>
    <dgm:pt modelId="{3C0784EF-D6DF-4473-9FC1-C3787CF14846}">
      <dgm:prSet phldrT="[Текст]" custT="1"/>
      <dgm:spPr/>
      <dgm:t>
        <a:bodyPr/>
        <a:lstStyle/>
        <a:p>
          <a:pPr algn="just"/>
          <a:r>
            <a:rPr lang="ru-RU" sz="1800" b="0" i="1" dirty="0" smtClean="0">
              <a:solidFill>
                <a:srgbClr val="FF0000"/>
              </a:solidFill>
              <a:latin typeface="Bookman Old Style" pitchFamily="18" charset="0"/>
            </a:rPr>
            <a:t>Овладение педагогами дидактическими аспектами руководства детской деятельностью с акцентом на </a:t>
          </a:r>
          <a:r>
            <a:rPr lang="ru-RU" sz="1800" b="0" i="1" dirty="0" err="1" smtClean="0">
              <a:solidFill>
                <a:srgbClr val="FF0000"/>
              </a:solidFill>
              <a:latin typeface="Bookman Old Style" pitchFamily="18" charset="0"/>
            </a:rPr>
            <a:t>гендерную</a:t>
          </a:r>
          <a:r>
            <a:rPr lang="ru-RU" sz="1800" b="0" i="1" dirty="0" smtClean="0">
              <a:solidFill>
                <a:srgbClr val="FF0000"/>
              </a:solidFill>
              <a:latin typeface="Bookman Old Style" pitchFamily="18" charset="0"/>
            </a:rPr>
            <a:t> идентичность.</a:t>
          </a:r>
          <a:endParaRPr lang="ru-RU" sz="1800" b="0" i="1" dirty="0">
            <a:solidFill>
              <a:srgbClr val="FF0000"/>
            </a:solidFill>
            <a:latin typeface="Bookman Old Style" pitchFamily="18" charset="0"/>
          </a:endParaRPr>
        </a:p>
      </dgm:t>
    </dgm:pt>
    <dgm:pt modelId="{074D7C88-0A0A-40EC-A501-C05F33C60848}" type="parTrans" cxnId="{8536138C-44FD-4C7A-8A54-AF2A5CEA9807}">
      <dgm:prSet/>
      <dgm:spPr/>
      <dgm:t>
        <a:bodyPr/>
        <a:lstStyle/>
        <a:p>
          <a:endParaRPr lang="ru-RU"/>
        </a:p>
      </dgm:t>
    </dgm:pt>
    <dgm:pt modelId="{B4521E16-02FA-4D62-8CF6-8A50CD2DEFC5}" type="sibTrans" cxnId="{8536138C-44FD-4C7A-8A54-AF2A5CEA9807}">
      <dgm:prSet/>
      <dgm:spPr/>
      <dgm:t>
        <a:bodyPr/>
        <a:lstStyle/>
        <a:p>
          <a:endParaRPr lang="ru-RU"/>
        </a:p>
      </dgm:t>
    </dgm:pt>
    <dgm:pt modelId="{5B255106-DA80-47F8-8149-09BECAC1BA0A}">
      <dgm:prSet phldrT="[Текст]" custT="1"/>
      <dgm:spPr/>
      <dgm:t>
        <a:bodyPr/>
        <a:lstStyle/>
        <a:p>
          <a:pPr algn="just"/>
          <a:r>
            <a:rPr lang="ru-RU" sz="1800" b="0" i="1" dirty="0" smtClean="0">
              <a:solidFill>
                <a:srgbClr val="7030A0"/>
              </a:solidFill>
              <a:latin typeface="Bookman Old Style" pitchFamily="18" charset="0"/>
            </a:rPr>
            <a:t>Учет предпочтений и интересов девочек и мальчиков младшего дошкольного возраста при создании предметно-игровой среды в детском саду и семье.</a:t>
          </a:r>
          <a:endParaRPr lang="ru-RU" sz="1800" b="0" i="1" dirty="0">
            <a:solidFill>
              <a:srgbClr val="7030A0"/>
            </a:solidFill>
            <a:latin typeface="Bookman Old Style" pitchFamily="18" charset="0"/>
          </a:endParaRPr>
        </a:p>
      </dgm:t>
    </dgm:pt>
    <dgm:pt modelId="{8BCAC74F-073B-4F33-90C6-EAE5C4F161B1}" type="parTrans" cxnId="{61E03CFA-3CBE-4A1C-A85C-DA31517F8ECC}">
      <dgm:prSet/>
      <dgm:spPr/>
      <dgm:t>
        <a:bodyPr/>
        <a:lstStyle/>
        <a:p>
          <a:endParaRPr lang="ru-RU"/>
        </a:p>
      </dgm:t>
    </dgm:pt>
    <dgm:pt modelId="{7FA9BC54-1F65-47F3-B6C2-FE1FC38EFD70}" type="sibTrans" cxnId="{61E03CFA-3CBE-4A1C-A85C-DA31517F8ECC}">
      <dgm:prSet/>
      <dgm:spPr/>
      <dgm:t>
        <a:bodyPr/>
        <a:lstStyle/>
        <a:p>
          <a:endParaRPr lang="ru-RU"/>
        </a:p>
      </dgm:t>
    </dgm:pt>
    <dgm:pt modelId="{560F0169-F4AC-4F62-8DEF-50DBB6C63B66}">
      <dgm:prSet phldrT="[Текст]" custT="1"/>
      <dgm:spPr/>
      <dgm:t>
        <a:bodyPr/>
        <a:lstStyle/>
        <a:p>
          <a:pPr algn="just"/>
          <a:r>
            <a:rPr lang="ru-RU" sz="1800" b="0" i="1" dirty="0" smtClean="0">
              <a:solidFill>
                <a:srgbClr val="7030A0"/>
              </a:solidFill>
              <a:latin typeface="Bookman Old Style" pitchFamily="18" charset="0"/>
            </a:rPr>
            <a:t>Фольклор с акцентом на </a:t>
          </a:r>
          <a:r>
            <a:rPr lang="ru-RU" sz="1800" b="0" i="1" dirty="0" err="1" smtClean="0">
              <a:solidFill>
                <a:srgbClr val="7030A0"/>
              </a:solidFill>
              <a:latin typeface="Bookman Old Style" pitchFamily="18" charset="0"/>
            </a:rPr>
            <a:t>гендер</a:t>
          </a:r>
          <a:r>
            <a:rPr lang="ru-RU" sz="1800" b="0" i="1" dirty="0" smtClean="0">
              <a:solidFill>
                <a:srgbClr val="7030A0"/>
              </a:solidFill>
              <a:latin typeface="Bookman Old Style" pitchFamily="18" charset="0"/>
            </a:rPr>
            <a:t>.</a:t>
          </a:r>
          <a:endParaRPr lang="ru-RU" sz="1800" b="0" i="1" dirty="0">
            <a:solidFill>
              <a:srgbClr val="7030A0"/>
            </a:solidFill>
            <a:latin typeface="Bookman Old Style" pitchFamily="18" charset="0"/>
          </a:endParaRPr>
        </a:p>
      </dgm:t>
    </dgm:pt>
    <dgm:pt modelId="{7C523359-6A71-4878-8A2A-2DDACC17B2E3}" type="parTrans" cxnId="{7A18EAB2-AF27-44A7-AD12-BFFDC1199B57}">
      <dgm:prSet/>
      <dgm:spPr/>
      <dgm:t>
        <a:bodyPr/>
        <a:lstStyle/>
        <a:p>
          <a:endParaRPr lang="ru-RU"/>
        </a:p>
      </dgm:t>
    </dgm:pt>
    <dgm:pt modelId="{8BCE3B7F-B36F-41EB-9038-98427C3FC550}" type="sibTrans" cxnId="{7A18EAB2-AF27-44A7-AD12-BFFDC1199B57}">
      <dgm:prSet/>
      <dgm:spPr/>
      <dgm:t>
        <a:bodyPr/>
        <a:lstStyle/>
        <a:p>
          <a:endParaRPr lang="ru-RU"/>
        </a:p>
      </dgm:t>
    </dgm:pt>
    <dgm:pt modelId="{0042FF89-A0D1-4E41-A98F-A3665838CE4F}">
      <dgm:prSet phldrT="[Текст]" custT="1"/>
      <dgm:spPr/>
      <dgm:t>
        <a:bodyPr/>
        <a:lstStyle/>
        <a:p>
          <a:pPr algn="just"/>
          <a:r>
            <a:rPr lang="ru-RU" sz="1800" b="0" i="1" dirty="0" smtClean="0">
              <a:solidFill>
                <a:srgbClr val="FF0000"/>
              </a:solidFill>
              <a:latin typeface="Bookman Old Style" pitchFamily="18" charset="0"/>
            </a:rPr>
            <a:t>Организация сюжетно-ролевых игр.</a:t>
          </a:r>
          <a:endParaRPr lang="ru-RU" sz="1800" b="0" i="1" dirty="0">
            <a:solidFill>
              <a:srgbClr val="FF0000"/>
            </a:solidFill>
            <a:latin typeface="Bookman Old Style" pitchFamily="18" charset="0"/>
          </a:endParaRPr>
        </a:p>
      </dgm:t>
    </dgm:pt>
    <dgm:pt modelId="{83DB5AD7-B67A-4EB6-BE50-D06D5A3263F1}" type="parTrans" cxnId="{05C07BFB-897C-4315-9D4E-55D8EC6E3499}">
      <dgm:prSet/>
      <dgm:spPr/>
      <dgm:t>
        <a:bodyPr/>
        <a:lstStyle/>
        <a:p>
          <a:endParaRPr lang="ru-RU"/>
        </a:p>
      </dgm:t>
    </dgm:pt>
    <dgm:pt modelId="{66601179-A95C-4CF3-B3BF-1105EDDAD2D3}" type="sibTrans" cxnId="{05C07BFB-897C-4315-9D4E-55D8EC6E3499}">
      <dgm:prSet/>
      <dgm:spPr/>
      <dgm:t>
        <a:bodyPr/>
        <a:lstStyle/>
        <a:p>
          <a:endParaRPr lang="ru-RU"/>
        </a:p>
      </dgm:t>
    </dgm:pt>
    <dgm:pt modelId="{F78E203A-E2B5-4A42-BDEB-16321848755A}">
      <dgm:prSet phldrT="[Текст]" custT="1"/>
      <dgm:spPr/>
      <dgm:t>
        <a:bodyPr/>
        <a:lstStyle/>
        <a:p>
          <a:pPr algn="just"/>
          <a:r>
            <a:rPr lang="ru-RU" sz="1800" b="0" i="1" dirty="0" smtClean="0">
              <a:solidFill>
                <a:srgbClr val="7030A0"/>
              </a:solidFill>
              <a:latin typeface="Bookman Old Style" pitchFamily="18" charset="0"/>
            </a:rPr>
            <a:t>Особенности готовности к школе девочек и мальчиков.</a:t>
          </a:r>
          <a:endParaRPr lang="ru-RU" sz="1800" b="0" i="1" dirty="0">
            <a:solidFill>
              <a:srgbClr val="7030A0"/>
            </a:solidFill>
            <a:latin typeface="Bookman Old Style" pitchFamily="18" charset="0"/>
          </a:endParaRPr>
        </a:p>
      </dgm:t>
    </dgm:pt>
    <dgm:pt modelId="{439A9874-3093-4957-997D-BADDD6EA89D9}" type="parTrans" cxnId="{5F6BF2E3-BDF3-438E-A329-0A6C0CFE9AAE}">
      <dgm:prSet/>
      <dgm:spPr/>
      <dgm:t>
        <a:bodyPr/>
        <a:lstStyle/>
        <a:p>
          <a:endParaRPr lang="ru-RU"/>
        </a:p>
      </dgm:t>
    </dgm:pt>
    <dgm:pt modelId="{E1A764F2-9FD7-44BD-9E14-7AEE35ED8C3B}" type="sibTrans" cxnId="{5F6BF2E3-BDF3-438E-A329-0A6C0CFE9AAE}">
      <dgm:prSet/>
      <dgm:spPr/>
      <dgm:t>
        <a:bodyPr/>
        <a:lstStyle/>
        <a:p>
          <a:endParaRPr lang="ru-RU"/>
        </a:p>
      </dgm:t>
    </dgm:pt>
    <dgm:pt modelId="{3967A5E9-5917-483D-9293-832732C1650E}" type="pres">
      <dgm:prSet presAssocID="{3D6E7AE1-0232-42AA-A7C0-CC9FBC8D62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2EFE8C-B489-40D4-83F5-4901EB381D63}" type="pres">
      <dgm:prSet presAssocID="{BEF5ABCC-BD65-41F4-B088-E09B4AA5538D}" presName="linNode" presStyleCnt="0"/>
      <dgm:spPr/>
    </dgm:pt>
    <dgm:pt modelId="{9FEDD674-3333-432C-A3FD-71334CBF66AE}" type="pres">
      <dgm:prSet presAssocID="{BEF5ABCC-BD65-41F4-B088-E09B4AA5538D}" presName="parentText" presStyleLbl="node1" presStyleIdx="0" presStyleCnt="1" custScaleX="68811" custScaleY="64035" custLinFactNeighborX="-1625" custLinFactNeighborY="14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68E41-1923-4680-9BCF-A7F2A76639E3}" type="pres">
      <dgm:prSet presAssocID="{BEF5ABCC-BD65-41F4-B088-E09B4AA5538D}" presName="descendantText" presStyleLbl="alignAccFollowNode1" presStyleIdx="0" presStyleCnt="1" custScaleX="124437" custScaleY="122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3683F8-8EE3-486A-8E27-8E2E45BE26F8}" type="presOf" srcId="{560F0169-F4AC-4F62-8DEF-50DBB6C63B66}" destId="{8A968E41-1923-4680-9BCF-A7F2A76639E3}" srcOrd="0" destOrd="5" presId="urn:microsoft.com/office/officeart/2005/8/layout/vList5"/>
    <dgm:cxn modelId="{BF9F242E-CD49-4108-966B-714FF9045524}" type="presOf" srcId="{1234090D-34CE-415D-AD4C-86AD6975D38D}" destId="{8A968E41-1923-4680-9BCF-A7F2A76639E3}" srcOrd="0" destOrd="4" presId="urn:microsoft.com/office/officeart/2005/8/layout/vList5"/>
    <dgm:cxn modelId="{29ADE478-89BD-418E-8685-E7AFFB54D84D}" srcId="{BEF5ABCC-BD65-41F4-B088-E09B4AA5538D}" destId="{738728DC-6666-427F-9C35-46411FB99648}" srcOrd="1" destOrd="0" parTransId="{03ED9565-3CA3-416C-81C1-DF4FDC7E39AD}" sibTransId="{8E6F78DB-A40D-44F4-8112-813356529850}"/>
    <dgm:cxn modelId="{177286EF-828F-493E-B80B-F9FBF4919A7A}" type="presOf" srcId="{738728DC-6666-427F-9C35-46411FB99648}" destId="{8A968E41-1923-4680-9BCF-A7F2A76639E3}" srcOrd="0" destOrd="1" presId="urn:microsoft.com/office/officeart/2005/8/layout/vList5"/>
    <dgm:cxn modelId="{61E03CFA-3CBE-4A1C-A85C-DA31517F8ECC}" srcId="{BEF5ABCC-BD65-41F4-B088-E09B4AA5538D}" destId="{5B255106-DA80-47F8-8149-09BECAC1BA0A}" srcOrd="3" destOrd="0" parTransId="{8BCAC74F-073B-4F33-90C6-EAE5C4F161B1}" sibTransId="{7FA9BC54-1F65-47F3-B6C2-FE1FC38EFD70}"/>
    <dgm:cxn modelId="{05C07BFB-897C-4315-9D4E-55D8EC6E3499}" srcId="{BEF5ABCC-BD65-41F4-B088-E09B4AA5538D}" destId="{0042FF89-A0D1-4E41-A98F-A3665838CE4F}" srcOrd="6" destOrd="0" parTransId="{83DB5AD7-B67A-4EB6-BE50-D06D5A3263F1}" sibTransId="{66601179-A95C-4CF3-B3BF-1105EDDAD2D3}"/>
    <dgm:cxn modelId="{42B7A6E2-9207-4AE3-931B-6ABFF4819C32}" type="presOf" srcId="{F78E203A-E2B5-4A42-BDEB-16321848755A}" destId="{8A968E41-1923-4680-9BCF-A7F2A76639E3}" srcOrd="0" destOrd="7" presId="urn:microsoft.com/office/officeart/2005/8/layout/vList5"/>
    <dgm:cxn modelId="{183ED662-552B-4B03-B2D5-1E9B44DF6A3F}" type="presOf" srcId="{21704312-6385-485A-A428-AA7C6142677D}" destId="{8A968E41-1923-4680-9BCF-A7F2A76639E3}" srcOrd="0" destOrd="0" presId="urn:microsoft.com/office/officeart/2005/8/layout/vList5"/>
    <dgm:cxn modelId="{3D6971D7-EEF6-40B4-833D-AF4C55C4CDE6}" type="presOf" srcId="{3D6E7AE1-0232-42AA-A7C0-CC9FBC8D62F7}" destId="{3967A5E9-5917-483D-9293-832732C1650E}" srcOrd="0" destOrd="0" presId="urn:microsoft.com/office/officeart/2005/8/layout/vList5"/>
    <dgm:cxn modelId="{21E188D2-E2E7-44E4-89D1-1C4F97596E95}" srcId="{3D6E7AE1-0232-42AA-A7C0-CC9FBC8D62F7}" destId="{BEF5ABCC-BD65-41F4-B088-E09B4AA5538D}" srcOrd="0" destOrd="0" parTransId="{28FAC62B-5D70-4767-9263-6D66B440EAE9}" sibTransId="{D8BBC170-ABDF-447E-A804-8FB6016EDD1E}"/>
    <dgm:cxn modelId="{A47E71F2-B723-4490-A3D0-A2BAFEA5DDEA}" type="presOf" srcId="{3C0784EF-D6DF-4473-9FC1-C3787CF14846}" destId="{8A968E41-1923-4680-9BCF-A7F2A76639E3}" srcOrd="0" destOrd="2" presId="urn:microsoft.com/office/officeart/2005/8/layout/vList5"/>
    <dgm:cxn modelId="{7A18EAB2-AF27-44A7-AD12-BFFDC1199B57}" srcId="{BEF5ABCC-BD65-41F4-B088-E09B4AA5538D}" destId="{560F0169-F4AC-4F62-8DEF-50DBB6C63B66}" srcOrd="5" destOrd="0" parTransId="{7C523359-6A71-4878-8A2A-2DDACC17B2E3}" sibTransId="{8BCE3B7F-B36F-41EB-9038-98427C3FC550}"/>
    <dgm:cxn modelId="{C078255B-C155-4207-A072-8C62789627DC}" type="presOf" srcId="{5B255106-DA80-47F8-8149-09BECAC1BA0A}" destId="{8A968E41-1923-4680-9BCF-A7F2A76639E3}" srcOrd="0" destOrd="3" presId="urn:microsoft.com/office/officeart/2005/8/layout/vList5"/>
    <dgm:cxn modelId="{A688F67E-8835-484C-B420-CA7145CCC07A}" srcId="{BEF5ABCC-BD65-41F4-B088-E09B4AA5538D}" destId="{21704312-6385-485A-A428-AA7C6142677D}" srcOrd="0" destOrd="0" parTransId="{FE7B0E35-3401-4E07-85F1-B96A29737FAA}" sibTransId="{A0E649D8-FC5D-4A7A-B4D5-63AD3F1B27C0}"/>
    <dgm:cxn modelId="{8536138C-44FD-4C7A-8A54-AF2A5CEA9807}" srcId="{BEF5ABCC-BD65-41F4-B088-E09B4AA5538D}" destId="{3C0784EF-D6DF-4473-9FC1-C3787CF14846}" srcOrd="2" destOrd="0" parTransId="{074D7C88-0A0A-40EC-A501-C05F33C60848}" sibTransId="{B4521E16-02FA-4D62-8CF6-8A50CD2DEFC5}"/>
    <dgm:cxn modelId="{C2BB4CE7-9100-4FA9-BAD3-92453D05639B}" type="presOf" srcId="{0042FF89-A0D1-4E41-A98F-A3665838CE4F}" destId="{8A968E41-1923-4680-9BCF-A7F2A76639E3}" srcOrd="0" destOrd="6" presId="urn:microsoft.com/office/officeart/2005/8/layout/vList5"/>
    <dgm:cxn modelId="{5F6BF2E3-BDF3-438E-A329-0A6C0CFE9AAE}" srcId="{BEF5ABCC-BD65-41F4-B088-E09B4AA5538D}" destId="{F78E203A-E2B5-4A42-BDEB-16321848755A}" srcOrd="7" destOrd="0" parTransId="{439A9874-3093-4957-997D-BADDD6EA89D9}" sibTransId="{E1A764F2-9FD7-44BD-9E14-7AEE35ED8C3B}"/>
    <dgm:cxn modelId="{0D647881-5404-4256-B311-0DCFAA0DAC4C}" srcId="{BEF5ABCC-BD65-41F4-B088-E09B4AA5538D}" destId="{1234090D-34CE-415D-AD4C-86AD6975D38D}" srcOrd="4" destOrd="0" parTransId="{15DDEA87-916A-40C4-98FB-A30744DC57D5}" sibTransId="{A3C5581B-9006-46BA-A1C9-1C069C9C6204}"/>
    <dgm:cxn modelId="{4AC7D389-777D-4A47-B3DF-0D339413C87C}" type="presOf" srcId="{BEF5ABCC-BD65-41F4-B088-E09B4AA5538D}" destId="{9FEDD674-3333-432C-A3FD-71334CBF66AE}" srcOrd="0" destOrd="0" presId="urn:microsoft.com/office/officeart/2005/8/layout/vList5"/>
    <dgm:cxn modelId="{8C1559B9-DA5D-487E-ABBA-52FD863FE1D3}" type="presParOf" srcId="{3967A5E9-5917-483D-9293-832732C1650E}" destId="{CA2EFE8C-B489-40D4-83F5-4901EB381D63}" srcOrd="0" destOrd="0" presId="urn:microsoft.com/office/officeart/2005/8/layout/vList5"/>
    <dgm:cxn modelId="{ACCAC265-6CF3-414A-B225-7EEA6C7357B8}" type="presParOf" srcId="{CA2EFE8C-B489-40D4-83F5-4901EB381D63}" destId="{9FEDD674-3333-432C-A3FD-71334CBF66AE}" srcOrd="0" destOrd="0" presId="urn:microsoft.com/office/officeart/2005/8/layout/vList5"/>
    <dgm:cxn modelId="{1EB34DA0-57B2-4272-869F-8401F23933BA}" type="presParOf" srcId="{CA2EFE8C-B489-40D4-83F5-4901EB381D63}" destId="{8A968E41-1923-4680-9BCF-A7F2A76639E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BE641F-A3C0-4FCE-A28A-2788F1487181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06080413-8720-43A5-860A-422FC1B5A423}">
      <dgm:prSet phldrT="[Текст]"/>
      <dgm:spPr>
        <a:solidFill>
          <a:srgbClr val="E929CE"/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Bookman Old Style" pitchFamily="18" charset="0"/>
            </a:rPr>
            <a:t>Для мальчиков значимо, за что бранят или хвалят</a:t>
          </a:r>
          <a:endParaRPr lang="ru-RU" b="1" dirty="0">
            <a:solidFill>
              <a:srgbClr val="002060"/>
            </a:solidFill>
            <a:latin typeface="Bookman Old Style" pitchFamily="18" charset="0"/>
          </a:endParaRPr>
        </a:p>
      </dgm:t>
    </dgm:pt>
    <dgm:pt modelId="{3B11D4A4-959F-41C6-BC77-A2830C5913C7}" type="parTrans" cxnId="{973832BD-33B9-438A-9A1C-1547933E0BB2}">
      <dgm:prSet/>
      <dgm:spPr/>
      <dgm:t>
        <a:bodyPr/>
        <a:lstStyle/>
        <a:p>
          <a:endParaRPr lang="ru-RU"/>
        </a:p>
      </dgm:t>
    </dgm:pt>
    <dgm:pt modelId="{943C71BC-5FDB-4D2C-8EDD-8E589AE303BC}" type="sibTrans" cxnId="{973832BD-33B9-438A-9A1C-1547933E0BB2}">
      <dgm:prSet/>
      <dgm:spPr/>
      <dgm:t>
        <a:bodyPr/>
        <a:lstStyle/>
        <a:p>
          <a:endParaRPr lang="ru-RU"/>
        </a:p>
      </dgm:t>
    </dgm:pt>
    <dgm:pt modelId="{80C13360-2244-492F-8E7E-8F21EFC54AF0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Bookman Old Style" pitchFamily="18" charset="0"/>
            </a:rPr>
            <a:t>Для девочек делаем акцент на том, как хорошо она что-либо выполнила</a:t>
          </a:r>
          <a:endParaRPr lang="ru-RU" b="1" dirty="0">
            <a:solidFill>
              <a:srgbClr val="002060"/>
            </a:solidFill>
            <a:latin typeface="Bookman Old Style" pitchFamily="18" charset="0"/>
          </a:endParaRPr>
        </a:p>
      </dgm:t>
    </dgm:pt>
    <dgm:pt modelId="{E6D67F41-F884-4CB2-86F9-14FD0AD57220}" type="parTrans" cxnId="{660ADA87-CE25-4E4B-8660-DCA4D475021E}">
      <dgm:prSet/>
      <dgm:spPr/>
      <dgm:t>
        <a:bodyPr/>
        <a:lstStyle/>
        <a:p>
          <a:endParaRPr lang="ru-RU"/>
        </a:p>
      </dgm:t>
    </dgm:pt>
    <dgm:pt modelId="{E5B0D307-CE63-45C7-B3C6-D508D8E55EF4}" type="sibTrans" cxnId="{660ADA87-CE25-4E4B-8660-DCA4D475021E}">
      <dgm:prSet/>
      <dgm:spPr/>
      <dgm:t>
        <a:bodyPr/>
        <a:lstStyle/>
        <a:p>
          <a:endParaRPr lang="ru-RU"/>
        </a:p>
      </dgm:t>
    </dgm:pt>
    <dgm:pt modelId="{A0EB328B-8F93-4492-B7D8-C82C410F57EE}" type="pres">
      <dgm:prSet presAssocID="{62BE641F-A3C0-4FCE-A28A-2788F1487181}" presName="linearFlow" presStyleCnt="0">
        <dgm:presLayoutVars>
          <dgm:dir/>
          <dgm:resizeHandles val="exact"/>
        </dgm:presLayoutVars>
      </dgm:prSet>
      <dgm:spPr/>
    </dgm:pt>
    <dgm:pt modelId="{1F962613-217F-4A00-82E7-56437C2C67AA}" type="pres">
      <dgm:prSet presAssocID="{06080413-8720-43A5-860A-422FC1B5A423}" presName="composite" presStyleCnt="0"/>
      <dgm:spPr/>
    </dgm:pt>
    <dgm:pt modelId="{6FD16E59-6E4B-46DF-AE81-7236C0A581B1}" type="pres">
      <dgm:prSet presAssocID="{06080413-8720-43A5-860A-422FC1B5A423}" presName="imgShp" presStyleLbl="fgImgPlace1" presStyleIdx="0" presStyleCnt="2" custLinFactNeighborX="-1900" custLinFactNeighborY="-5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4FE7157-6891-49E9-BE95-B971B1000321}" type="pres">
      <dgm:prSet presAssocID="{06080413-8720-43A5-860A-422FC1B5A423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83404-93A1-48B7-BD6F-F474A3072270}" type="pres">
      <dgm:prSet presAssocID="{943C71BC-5FDB-4D2C-8EDD-8E589AE303BC}" presName="spacing" presStyleCnt="0"/>
      <dgm:spPr/>
    </dgm:pt>
    <dgm:pt modelId="{73BA5287-4579-4BAD-A65C-7A4B123D5260}" type="pres">
      <dgm:prSet presAssocID="{80C13360-2244-492F-8E7E-8F21EFC54AF0}" presName="composite" presStyleCnt="0"/>
      <dgm:spPr/>
    </dgm:pt>
    <dgm:pt modelId="{A5054D5B-120B-4F48-90B5-6C5C0A1D2B82}" type="pres">
      <dgm:prSet presAssocID="{80C13360-2244-492F-8E7E-8F21EFC54AF0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382C6A9-370B-42A5-A63C-0D698B20D3E6}" type="pres">
      <dgm:prSet presAssocID="{80C13360-2244-492F-8E7E-8F21EFC54AF0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0ADA87-CE25-4E4B-8660-DCA4D475021E}" srcId="{62BE641F-A3C0-4FCE-A28A-2788F1487181}" destId="{80C13360-2244-492F-8E7E-8F21EFC54AF0}" srcOrd="1" destOrd="0" parTransId="{E6D67F41-F884-4CB2-86F9-14FD0AD57220}" sibTransId="{E5B0D307-CE63-45C7-B3C6-D508D8E55EF4}"/>
    <dgm:cxn modelId="{898649DE-7ECE-4D07-91A4-BD0C8458C91C}" type="presOf" srcId="{80C13360-2244-492F-8E7E-8F21EFC54AF0}" destId="{4382C6A9-370B-42A5-A63C-0D698B20D3E6}" srcOrd="0" destOrd="0" presId="urn:microsoft.com/office/officeart/2005/8/layout/vList3"/>
    <dgm:cxn modelId="{EFA522CA-B035-4F29-AFB5-F19024CAD550}" type="presOf" srcId="{06080413-8720-43A5-860A-422FC1B5A423}" destId="{34FE7157-6891-49E9-BE95-B971B1000321}" srcOrd="0" destOrd="0" presId="urn:microsoft.com/office/officeart/2005/8/layout/vList3"/>
    <dgm:cxn modelId="{973832BD-33B9-438A-9A1C-1547933E0BB2}" srcId="{62BE641F-A3C0-4FCE-A28A-2788F1487181}" destId="{06080413-8720-43A5-860A-422FC1B5A423}" srcOrd="0" destOrd="0" parTransId="{3B11D4A4-959F-41C6-BC77-A2830C5913C7}" sibTransId="{943C71BC-5FDB-4D2C-8EDD-8E589AE303BC}"/>
    <dgm:cxn modelId="{8EDDBB99-604F-44CC-BD45-F817FC7E5935}" type="presOf" srcId="{62BE641F-A3C0-4FCE-A28A-2788F1487181}" destId="{A0EB328B-8F93-4492-B7D8-C82C410F57EE}" srcOrd="0" destOrd="0" presId="urn:microsoft.com/office/officeart/2005/8/layout/vList3"/>
    <dgm:cxn modelId="{FD036E5A-4A6C-4985-B6EC-212C44AAA04D}" type="presParOf" srcId="{A0EB328B-8F93-4492-B7D8-C82C410F57EE}" destId="{1F962613-217F-4A00-82E7-56437C2C67AA}" srcOrd="0" destOrd="0" presId="urn:microsoft.com/office/officeart/2005/8/layout/vList3"/>
    <dgm:cxn modelId="{D9C46D60-8976-49C3-99EC-DC825ED1F19D}" type="presParOf" srcId="{1F962613-217F-4A00-82E7-56437C2C67AA}" destId="{6FD16E59-6E4B-46DF-AE81-7236C0A581B1}" srcOrd="0" destOrd="0" presId="urn:microsoft.com/office/officeart/2005/8/layout/vList3"/>
    <dgm:cxn modelId="{6A679AB6-8C56-4D13-ACC5-27C1417ACC55}" type="presParOf" srcId="{1F962613-217F-4A00-82E7-56437C2C67AA}" destId="{34FE7157-6891-49E9-BE95-B971B1000321}" srcOrd="1" destOrd="0" presId="urn:microsoft.com/office/officeart/2005/8/layout/vList3"/>
    <dgm:cxn modelId="{D07FCC96-65A8-4579-A19F-A7854D04448A}" type="presParOf" srcId="{A0EB328B-8F93-4492-B7D8-C82C410F57EE}" destId="{13383404-93A1-48B7-BD6F-F474A3072270}" srcOrd="1" destOrd="0" presId="urn:microsoft.com/office/officeart/2005/8/layout/vList3"/>
    <dgm:cxn modelId="{07775089-81BD-4945-BF06-DD7627BE9BFC}" type="presParOf" srcId="{A0EB328B-8F93-4492-B7D8-C82C410F57EE}" destId="{73BA5287-4579-4BAD-A65C-7A4B123D5260}" srcOrd="2" destOrd="0" presId="urn:microsoft.com/office/officeart/2005/8/layout/vList3"/>
    <dgm:cxn modelId="{0A7C760D-93D1-42F5-8C3E-B7EEAA5E3339}" type="presParOf" srcId="{73BA5287-4579-4BAD-A65C-7A4B123D5260}" destId="{A5054D5B-120B-4F48-90B5-6C5C0A1D2B82}" srcOrd="0" destOrd="0" presId="urn:microsoft.com/office/officeart/2005/8/layout/vList3"/>
    <dgm:cxn modelId="{A051FD2B-FFEA-4B78-8BCB-1C10430AF89C}" type="presParOf" srcId="{73BA5287-4579-4BAD-A65C-7A4B123D5260}" destId="{4382C6A9-370B-42A5-A63C-0D698B20D3E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1FCE76-DD4F-4AEC-B9E7-AA6FC00858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60C350-308A-4815-ABF3-FA9F6094E2BD}">
      <dgm:prSet phldrT="[Текст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Bookman Old Style" pitchFamily="18" charset="0"/>
            </a:rPr>
            <a:t>Обучение на слуховом восприятии</a:t>
          </a:r>
          <a:endParaRPr lang="ru-RU" b="1" dirty="0">
            <a:solidFill>
              <a:srgbClr val="7030A0"/>
            </a:solidFill>
            <a:latin typeface="Bookman Old Style" pitchFamily="18" charset="0"/>
          </a:endParaRPr>
        </a:p>
      </dgm:t>
    </dgm:pt>
    <dgm:pt modelId="{6DC5D96E-E4ED-4933-BC1F-6FCFB1C81532}" type="parTrans" cxnId="{75402E90-B488-4964-BAD8-F81F5EAAD041}">
      <dgm:prSet/>
      <dgm:spPr/>
      <dgm:t>
        <a:bodyPr/>
        <a:lstStyle/>
        <a:p>
          <a:endParaRPr lang="ru-RU"/>
        </a:p>
      </dgm:t>
    </dgm:pt>
    <dgm:pt modelId="{8C6A66D2-FC32-452B-8965-066976C69F6F}" type="sibTrans" cxnId="{75402E90-B488-4964-BAD8-F81F5EAAD041}">
      <dgm:prSet/>
      <dgm:spPr/>
      <dgm:t>
        <a:bodyPr/>
        <a:lstStyle/>
        <a:p>
          <a:endParaRPr lang="ru-RU"/>
        </a:p>
      </dgm:t>
    </dgm:pt>
    <dgm:pt modelId="{F617FD0D-3F4E-4E5D-8A53-22C519E7FA38}">
      <dgm:prSet phldrT="[Текст]"/>
      <dgm:spPr>
        <a:solidFill>
          <a:srgbClr val="E68B26">
            <a:alpha val="50000"/>
          </a:srgbClr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Bookman Old Style" pitchFamily="18" charset="0"/>
            </a:rPr>
            <a:t>Любят похвалу, восхищение ими среди детей и родителей</a:t>
          </a:r>
          <a:endParaRPr lang="ru-RU" b="1" dirty="0">
            <a:solidFill>
              <a:srgbClr val="7030A0"/>
            </a:solidFill>
            <a:latin typeface="Bookman Old Style" pitchFamily="18" charset="0"/>
          </a:endParaRPr>
        </a:p>
      </dgm:t>
    </dgm:pt>
    <dgm:pt modelId="{BF17FEE9-E6D9-4ACE-B086-18874B804574}" type="parTrans" cxnId="{A2DC81AC-3798-46E1-AE73-0B82F9D3C205}">
      <dgm:prSet/>
      <dgm:spPr/>
      <dgm:t>
        <a:bodyPr/>
        <a:lstStyle/>
        <a:p>
          <a:endParaRPr lang="ru-RU"/>
        </a:p>
      </dgm:t>
    </dgm:pt>
    <dgm:pt modelId="{8B47A15C-50D5-4ABD-880A-7B010842A9D8}" type="sibTrans" cxnId="{A2DC81AC-3798-46E1-AE73-0B82F9D3C205}">
      <dgm:prSet/>
      <dgm:spPr/>
      <dgm:t>
        <a:bodyPr/>
        <a:lstStyle/>
        <a:p>
          <a:endParaRPr lang="ru-RU"/>
        </a:p>
      </dgm:t>
    </dgm:pt>
    <dgm:pt modelId="{21ECAC51-CB6A-4ED9-8EF7-CBF7BD2C66D1}">
      <dgm:prSet phldrT="[Текст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Bookman Old Style" pitchFamily="18" charset="0"/>
            </a:rPr>
            <a:t>Полезно использовать задания на повторение</a:t>
          </a:r>
          <a:endParaRPr lang="ru-RU" b="1" dirty="0">
            <a:solidFill>
              <a:srgbClr val="7030A0"/>
            </a:solidFill>
            <a:latin typeface="Bookman Old Style" pitchFamily="18" charset="0"/>
          </a:endParaRPr>
        </a:p>
      </dgm:t>
    </dgm:pt>
    <dgm:pt modelId="{6591DFE3-27E8-499B-B370-973BD0389378}" type="parTrans" cxnId="{CC26E5CA-121F-4BE4-A1A0-B0676B8A28B9}">
      <dgm:prSet/>
      <dgm:spPr/>
      <dgm:t>
        <a:bodyPr/>
        <a:lstStyle/>
        <a:p>
          <a:endParaRPr lang="ru-RU"/>
        </a:p>
      </dgm:t>
    </dgm:pt>
    <dgm:pt modelId="{A81CE78F-0C71-4617-BE4C-6A79EC19BAD0}" type="sibTrans" cxnId="{CC26E5CA-121F-4BE4-A1A0-B0676B8A28B9}">
      <dgm:prSet/>
      <dgm:spPr/>
      <dgm:t>
        <a:bodyPr/>
        <a:lstStyle/>
        <a:p>
          <a:endParaRPr lang="ru-RU"/>
        </a:p>
      </dgm:t>
    </dgm:pt>
    <dgm:pt modelId="{61798251-79A2-4D7D-B6E4-D4A812C8BB36}">
      <dgm:prSet phldrT="[Текст]"/>
      <dgm:spPr>
        <a:solidFill>
          <a:srgbClr val="57D3FF">
            <a:alpha val="50000"/>
          </a:srgbClr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Bookman Old Style" pitchFamily="18" charset="0"/>
            </a:rPr>
            <a:t>Требуется маленькое пространство для игр</a:t>
          </a:r>
          <a:endParaRPr lang="ru-RU" b="1" dirty="0">
            <a:solidFill>
              <a:srgbClr val="7030A0"/>
            </a:solidFill>
            <a:latin typeface="Bookman Old Style" pitchFamily="18" charset="0"/>
          </a:endParaRPr>
        </a:p>
      </dgm:t>
    </dgm:pt>
    <dgm:pt modelId="{85CD4633-26F4-4E29-895B-DE1773368202}" type="parTrans" cxnId="{93C703A7-DBCD-4BB4-B8F8-153C49F5AA64}">
      <dgm:prSet/>
      <dgm:spPr/>
      <dgm:t>
        <a:bodyPr/>
        <a:lstStyle/>
        <a:p>
          <a:endParaRPr lang="ru-RU"/>
        </a:p>
      </dgm:t>
    </dgm:pt>
    <dgm:pt modelId="{377E31FB-3B1A-411E-B4A0-D9FD99CBE101}" type="sibTrans" cxnId="{93C703A7-DBCD-4BB4-B8F8-153C49F5AA64}">
      <dgm:prSet/>
      <dgm:spPr/>
      <dgm:t>
        <a:bodyPr/>
        <a:lstStyle/>
        <a:p>
          <a:endParaRPr lang="ru-RU"/>
        </a:p>
      </dgm:t>
    </dgm:pt>
    <dgm:pt modelId="{C92C0C4F-F1BE-4F77-9587-7A504F4BF449}">
      <dgm:prSet phldrT="[Текст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Bookman Old Style" pitchFamily="18" charset="0"/>
            </a:rPr>
            <a:t>Обучение идет от простого к сложному</a:t>
          </a:r>
          <a:endParaRPr lang="ru-RU" b="1" dirty="0">
            <a:solidFill>
              <a:srgbClr val="7030A0"/>
            </a:solidFill>
            <a:latin typeface="Bookman Old Style" pitchFamily="18" charset="0"/>
          </a:endParaRPr>
        </a:p>
      </dgm:t>
    </dgm:pt>
    <dgm:pt modelId="{7A46FB37-DDEF-4D4F-9989-8C22019756B0}" type="parTrans" cxnId="{51E151AF-5B51-4FDF-8429-EAF951D0392E}">
      <dgm:prSet/>
      <dgm:spPr/>
      <dgm:t>
        <a:bodyPr/>
        <a:lstStyle/>
        <a:p>
          <a:endParaRPr lang="ru-RU"/>
        </a:p>
      </dgm:t>
    </dgm:pt>
    <dgm:pt modelId="{784CC6E4-3C7B-46BD-8109-EF6FA3ED6A6B}" type="sibTrans" cxnId="{51E151AF-5B51-4FDF-8429-EAF951D0392E}">
      <dgm:prSet/>
      <dgm:spPr/>
      <dgm:t>
        <a:bodyPr/>
        <a:lstStyle/>
        <a:p>
          <a:endParaRPr lang="ru-RU"/>
        </a:p>
      </dgm:t>
    </dgm:pt>
    <dgm:pt modelId="{7080EBF5-9AD3-4D66-8E50-76B8A358A6C1}">
      <dgm:prSet phldrT="[Текст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Bookman Old Style" pitchFamily="18" charset="0"/>
            </a:rPr>
            <a:t>Любят играть с мелкими игрушками</a:t>
          </a:r>
          <a:endParaRPr lang="ru-RU" b="1" dirty="0">
            <a:solidFill>
              <a:srgbClr val="7030A0"/>
            </a:solidFill>
            <a:latin typeface="Bookman Old Style" pitchFamily="18" charset="0"/>
          </a:endParaRPr>
        </a:p>
      </dgm:t>
    </dgm:pt>
    <dgm:pt modelId="{F2E0D613-A8E3-4DEE-8D8D-2D7200FAE40A}" type="parTrans" cxnId="{3E19C625-88DE-46A2-8634-36352A4C7527}">
      <dgm:prSet/>
      <dgm:spPr/>
      <dgm:t>
        <a:bodyPr/>
        <a:lstStyle/>
        <a:p>
          <a:endParaRPr lang="ru-RU"/>
        </a:p>
      </dgm:t>
    </dgm:pt>
    <dgm:pt modelId="{2DE0A14C-D5EC-4BA5-BC64-7367C96D10E8}" type="sibTrans" cxnId="{3E19C625-88DE-46A2-8634-36352A4C7527}">
      <dgm:prSet/>
      <dgm:spPr/>
      <dgm:t>
        <a:bodyPr/>
        <a:lstStyle/>
        <a:p>
          <a:endParaRPr lang="ru-RU"/>
        </a:p>
      </dgm:t>
    </dgm:pt>
    <dgm:pt modelId="{EA205465-78EE-4452-A629-442CD08D3B97}" type="pres">
      <dgm:prSet presAssocID="{F31FCE76-DD4F-4AEC-B9E7-AA6FC00858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DCB83B-609E-43E4-9AD2-DAE951A85A13}" type="pres">
      <dgm:prSet presAssocID="{3F60C350-308A-4815-ABF3-FA9F6094E2B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93CBC-4987-447A-B88F-B1EC9B7BB8ED}" type="pres">
      <dgm:prSet presAssocID="{8C6A66D2-FC32-452B-8965-066976C69F6F}" presName="spacer" presStyleCnt="0"/>
      <dgm:spPr/>
    </dgm:pt>
    <dgm:pt modelId="{A2A594B8-84C7-42EB-A219-E91DE98AE956}" type="pres">
      <dgm:prSet presAssocID="{F617FD0D-3F4E-4E5D-8A53-22C519E7FA3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BDFB7-ACA7-4869-9E48-AB0A8961D106}" type="pres">
      <dgm:prSet presAssocID="{8B47A15C-50D5-4ABD-880A-7B010842A9D8}" presName="spacer" presStyleCnt="0"/>
      <dgm:spPr/>
    </dgm:pt>
    <dgm:pt modelId="{3CB0A6A5-318D-4682-BF54-31D819E66B83}" type="pres">
      <dgm:prSet presAssocID="{C92C0C4F-F1BE-4F77-9587-7A504F4BF44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D856F-7891-4AF5-A134-4FD0F5DE4791}" type="pres">
      <dgm:prSet presAssocID="{784CC6E4-3C7B-46BD-8109-EF6FA3ED6A6B}" presName="spacer" presStyleCnt="0"/>
      <dgm:spPr/>
    </dgm:pt>
    <dgm:pt modelId="{8B033F17-E129-4044-83D5-9D1DDC0F2694}" type="pres">
      <dgm:prSet presAssocID="{21ECAC51-CB6A-4ED9-8EF7-CBF7BD2C66D1}" presName="parentText" presStyleLbl="node1" presStyleIdx="3" presStyleCnt="6" custLinFactNeighborY="63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1CD7A-D9DB-4157-AC68-8E6F8E6CD6D6}" type="pres">
      <dgm:prSet presAssocID="{A81CE78F-0C71-4617-BE4C-6A79EC19BAD0}" presName="spacer" presStyleCnt="0"/>
      <dgm:spPr/>
    </dgm:pt>
    <dgm:pt modelId="{3ED8E182-E58A-4561-9EDE-D970172B724A}" type="pres">
      <dgm:prSet presAssocID="{61798251-79A2-4D7D-B6E4-D4A812C8BB3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990EE-5E0C-4748-8D05-9E453C903893}" type="pres">
      <dgm:prSet presAssocID="{377E31FB-3B1A-411E-B4A0-D9FD99CBE101}" presName="spacer" presStyleCnt="0"/>
      <dgm:spPr/>
    </dgm:pt>
    <dgm:pt modelId="{8274FFE4-B861-40F4-9634-78B1FBFFCD8F}" type="pres">
      <dgm:prSet presAssocID="{7080EBF5-9AD3-4D66-8E50-76B8A358A6C1}" presName="parentText" presStyleLbl="node1" presStyleIdx="5" presStyleCnt="6" custLinFactNeighborY="464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719F06-D291-4254-965F-0911EAB566D2}" type="presOf" srcId="{F31FCE76-DD4F-4AEC-B9E7-AA6FC0085858}" destId="{EA205465-78EE-4452-A629-442CD08D3B97}" srcOrd="0" destOrd="0" presId="urn:microsoft.com/office/officeart/2005/8/layout/vList2"/>
    <dgm:cxn modelId="{EEDA7C1C-6F00-481D-A735-21E1FF3A925F}" type="presOf" srcId="{21ECAC51-CB6A-4ED9-8EF7-CBF7BD2C66D1}" destId="{8B033F17-E129-4044-83D5-9D1DDC0F2694}" srcOrd="0" destOrd="0" presId="urn:microsoft.com/office/officeart/2005/8/layout/vList2"/>
    <dgm:cxn modelId="{CC26E5CA-121F-4BE4-A1A0-B0676B8A28B9}" srcId="{F31FCE76-DD4F-4AEC-B9E7-AA6FC0085858}" destId="{21ECAC51-CB6A-4ED9-8EF7-CBF7BD2C66D1}" srcOrd="3" destOrd="0" parTransId="{6591DFE3-27E8-499B-B370-973BD0389378}" sibTransId="{A81CE78F-0C71-4617-BE4C-6A79EC19BAD0}"/>
    <dgm:cxn modelId="{8EC24555-18C1-42CB-9FA5-CB6A48936CF3}" type="presOf" srcId="{3F60C350-308A-4815-ABF3-FA9F6094E2BD}" destId="{B7DCB83B-609E-43E4-9AD2-DAE951A85A13}" srcOrd="0" destOrd="0" presId="urn:microsoft.com/office/officeart/2005/8/layout/vList2"/>
    <dgm:cxn modelId="{51E151AF-5B51-4FDF-8429-EAF951D0392E}" srcId="{F31FCE76-DD4F-4AEC-B9E7-AA6FC0085858}" destId="{C92C0C4F-F1BE-4F77-9587-7A504F4BF449}" srcOrd="2" destOrd="0" parTransId="{7A46FB37-DDEF-4D4F-9989-8C22019756B0}" sibTransId="{784CC6E4-3C7B-46BD-8109-EF6FA3ED6A6B}"/>
    <dgm:cxn modelId="{A2DC81AC-3798-46E1-AE73-0B82F9D3C205}" srcId="{F31FCE76-DD4F-4AEC-B9E7-AA6FC0085858}" destId="{F617FD0D-3F4E-4E5D-8A53-22C519E7FA38}" srcOrd="1" destOrd="0" parTransId="{BF17FEE9-E6D9-4ACE-B086-18874B804574}" sibTransId="{8B47A15C-50D5-4ABD-880A-7B010842A9D8}"/>
    <dgm:cxn modelId="{75402E90-B488-4964-BAD8-F81F5EAAD041}" srcId="{F31FCE76-DD4F-4AEC-B9E7-AA6FC0085858}" destId="{3F60C350-308A-4815-ABF3-FA9F6094E2BD}" srcOrd="0" destOrd="0" parTransId="{6DC5D96E-E4ED-4933-BC1F-6FCFB1C81532}" sibTransId="{8C6A66D2-FC32-452B-8965-066976C69F6F}"/>
    <dgm:cxn modelId="{B90E2CA6-FB3F-4C17-8A79-3D518CB000B6}" type="presOf" srcId="{C92C0C4F-F1BE-4F77-9587-7A504F4BF449}" destId="{3CB0A6A5-318D-4682-BF54-31D819E66B83}" srcOrd="0" destOrd="0" presId="urn:microsoft.com/office/officeart/2005/8/layout/vList2"/>
    <dgm:cxn modelId="{3E19C625-88DE-46A2-8634-36352A4C7527}" srcId="{F31FCE76-DD4F-4AEC-B9E7-AA6FC0085858}" destId="{7080EBF5-9AD3-4D66-8E50-76B8A358A6C1}" srcOrd="5" destOrd="0" parTransId="{F2E0D613-A8E3-4DEE-8D8D-2D7200FAE40A}" sibTransId="{2DE0A14C-D5EC-4BA5-BC64-7367C96D10E8}"/>
    <dgm:cxn modelId="{0BD33377-1B22-4FDF-9DF1-9BE1849FBA51}" type="presOf" srcId="{F617FD0D-3F4E-4E5D-8A53-22C519E7FA38}" destId="{A2A594B8-84C7-42EB-A219-E91DE98AE956}" srcOrd="0" destOrd="0" presId="urn:microsoft.com/office/officeart/2005/8/layout/vList2"/>
    <dgm:cxn modelId="{93C703A7-DBCD-4BB4-B8F8-153C49F5AA64}" srcId="{F31FCE76-DD4F-4AEC-B9E7-AA6FC0085858}" destId="{61798251-79A2-4D7D-B6E4-D4A812C8BB36}" srcOrd="4" destOrd="0" parTransId="{85CD4633-26F4-4E29-895B-DE1773368202}" sibTransId="{377E31FB-3B1A-411E-B4A0-D9FD99CBE101}"/>
    <dgm:cxn modelId="{7D4247EA-E118-4831-B535-4F9A818A3177}" type="presOf" srcId="{7080EBF5-9AD3-4D66-8E50-76B8A358A6C1}" destId="{8274FFE4-B861-40F4-9634-78B1FBFFCD8F}" srcOrd="0" destOrd="0" presId="urn:microsoft.com/office/officeart/2005/8/layout/vList2"/>
    <dgm:cxn modelId="{4D50F128-70C6-4828-B3C0-EB8647A580C8}" type="presOf" srcId="{61798251-79A2-4D7D-B6E4-D4A812C8BB36}" destId="{3ED8E182-E58A-4561-9EDE-D970172B724A}" srcOrd="0" destOrd="0" presId="urn:microsoft.com/office/officeart/2005/8/layout/vList2"/>
    <dgm:cxn modelId="{93FEADF9-CF6B-4819-960C-46E611A0BF3B}" type="presParOf" srcId="{EA205465-78EE-4452-A629-442CD08D3B97}" destId="{B7DCB83B-609E-43E4-9AD2-DAE951A85A13}" srcOrd="0" destOrd="0" presId="urn:microsoft.com/office/officeart/2005/8/layout/vList2"/>
    <dgm:cxn modelId="{FAA9B708-BF75-48AA-A195-0C9636EE477D}" type="presParOf" srcId="{EA205465-78EE-4452-A629-442CD08D3B97}" destId="{ECC93CBC-4987-447A-B88F-B1EC9B7BB8ED}" srcOrd="1" destOrd="0" presId="urn:microsoft.com/office/officeart/2005/8/layout/vList2"/>
    <dgm:cxn modelId="{0DD8E6B4-8186-46D1-8099-3DA83742209C}" type="presParOf" srcId="{EA205465-78EE-4452-A629-442CD08D3B97}" destId="{A2A594B8-84C7-42EB-A219-E91DE98AE956}" srcOrd="2" destOrd="0" presId="urn:microsoft.com/office/officeart/2005/8/layout/vList2"/>
    <dgm:cxn modelId="{E63EFB69-2F8D-4EFA-B3AC-F600DE458E1C}" type="presParOf" srcId="{EA205465-78EE-4452-A629-442CD08D3B97}" destId="{908BDFB7-ACA7-4869-9E48-AB0A8961D106}" srcOrd="3" destOrd="0" presId="urn:microsoft.com/office/officeart/2005/8/layout/vList2"/>
    <dgm:cxn modelId="{3F2A9B0A-18BB-48D8-9CA7-5870AD7F8DB5}" type="presParOf" srcId="{EA205465-78EE-4452-A629-442CD08D3B97}" destId="{3CB0A6A5-318D-4682-BF54-31D819E66B83}" srcOrd="4" destOrd="0" presId="urn:microsoft.com/office/officeart/2005/8/layout/vList2"/>
    <dgm:cxn modelId="{B918F2AD-C7FB-42CD-86AA-CF083A80C7AC}" type="presParOf" srcId="{EA205465-78EE-4452-A629-442CD08D3B97}" destId="{EE1D856F-7891-4AF5-A134-4FD0F5DE4791}" srcOrd="5" destOrd="0" presId="urn:microsoft.com/office/officeart/2005/8/layout/vList2"/>
    <dgm:cxn modelId="{E8B5DDAE-7705-480C-937C-5B92D4588C4D}" type="presParOf" srcId="{EA205465-78EE-4452-A629-442CD08D3B97}" destId="{8B033F17-E129-4044-83D5-9D1DDC0F2694}" srcOrd="6" destOrd="0" presId="urn:microsoft.com/office/officeart/2005/8/layout/vList2"/>
    <dgm:cxn modelId="{210B9756-DC8C-4EB5-8FF7-0C0A49C577CA}" type="presParOf" srcId="{EA205465-78EE-4452-A629-442CD08D3B97}" destId="{A0F1CD7A-D9DB-4157-AC68-8E6F8E6CD6D6}" srcOrd="7" destOrd="0" presId="urn:microsoft.com/office/officeart/2005/8/layout/vList2"/>
    <dgm:cxn modelId="{29C8692B-0029-4E0F-8632-D014E23A2A39}" type="presParOf" srcId="{EA205465-78EE-4452-A629-442CD08D3B97}" destId="{3ED8E182-E58A-4561-9EDE-D970172B724A}" srcOrd="8" destOrd="0" presId="urn:microsoft.com/office/officeart/2005/8/layout/vList2"/>
    <dgm:cxn modelId="{362FB50E-39BA-4759-A0B0-69D9AE650CE0}" type="presParOf" srcId="{EA205465-78EE-4452-A629-442CD08D3B97}" destId="{4E6990EE-5E0C-4748-8D05-9E453C903893}" srcOrd="9" destOrd="0" presId="urn:microsoft.com/office/officeart/2005/8/layout/vList2"/>
    <dgm:cxn modelId="{FDF9B928-CA56-4F04-95E0-0688E1C6FDC4}" type="presParOf" srcId="{EA205465-78EE-4452-A629-442CD08D3B97}" destId="{8274FFE4-B861-40F4-9634-78B1FBFFCD8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1FCE76-DD4F-4AEC-B9E7-AA6FC00858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60C350-308A-4815-ABF3-FA9F6094E2BD}">
      <dgm:prSet phldrT="[Текст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Bookman Old Style" pitchFamily="18" charset="0"/>
            </a:rPr>
            <a:t>Любят разные задания на сообразительность</a:t>
          </a:r>
          <a:endParaRPr lang="ru-RU" b="1" dirty="0">
            <a:solidFill>
              <a:srgbClr val="7030A0"/>
            </a:solidFill>
            <a:latin typeface="Bookman Old Style" pitchFamily="18" charset="0"/>
          </a:endParaRPr>
        </a:p>
      </dgm:t>
    </dgm:pt>
    <dgm:pt modelId="{6DC5D96E-E4ED-4933-BC1F-6FCFB1C81532}" type="parTrans" cxnId="{75402E90-B488-4964-BAD8-F81F5EAAD041}">
      <dgm:prSet/>
      <dgm:spPr/>
      <dgm:t>
        <a:bodyPr/>
        <a:lstStyle/>
        <a:p>
          <a:endParaRPr lang="ru-RU"/>
        </a:p>
      </dgm:t>
    </dgm:pt>
    <dgm:pt modelId="{8C6A66D2-FC32-452B-8965-066976C69F6F}" type="sibTrans" cxnId="{75402E90-B488-4964-BAD8-F81F5EAAD041}">
      <dgm:prSet/>
      <dgm:spPr/>
      <dgm:t>
        <a:bodyPr/>
        <a:lstStyle/>
        <a:p>
          <a:endParaRPr lang="ru-RU"/>
        </a:p>
      </dgm:t>
    </dgm:pt>
    <dgm:pt modelId="{F617FD0D-3F4E-4E5D-8A53-22C519E7FA38}">
      <dgm:prSet phldrT="[Текст]"/>
      <dgm:spPr>
        <a:solidFill>
          <a:srgbClr val="E68B26">
            <a:alpha val="50000"/>
          </a:srgbClr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Bookman Old Style" pitchFamily="18" charset="0"/>
            </a:rPr>
            <a:t>Предпочитают выполнять любые задания самостоятельно</a:t>
          </a:r>
          <a:endParaRPr lang="ru-RU" b="1" dirty="0">
            <a:solidFill>
              <a:srgbClr val="7030A0"/>
            </a:solidFill>
            <a:latin typeface="Bookman Old Style" pitchFamily="18" charset="0"/>
          </a:endParaRPr>
        </a:p>
      </dgm:t>
    </dgm:pt>
    <dgm:pt modelId="{BF17FEE9-E6D9-4ACE-B086-18874B804574}" type="parTrans" cxnId="{A2DC81AC-3798-46E1-AE73-0B82F9D3C205}">
      <dgm:prSet/>
      <dgm:spPr/>
      <dgm:t>
        <a:bodyPr/>
        <a:lstStyle/>
        <a:p>
          <a:endParaRPr lang="ru-RU"/>
        </a:p>
      </dgm:t>
    </dgm:pt>
    <dgm:pt modelId="{8B47A15C-50D5-4ABD-880A-7B010842A9D8}" type="sibTrans" cxnId="{A2DC81AC-3798-46E1-AE73-0B82F9D3C205}">
      <dgm:prSet/>
      <dgm:spPr/>
      <dgm:t>
        <a:bodyPr/>
        <a:lstStyle/>
        <a:p>
          <a:endParaRPr lang="ru-RU"/>
        </a:p>
      </dgm:t>
    </dgm:pt>
    <dgm:pt modelId="{21ECAC51-CB6A-4ED9-8EF7-CBF7BD2C66D1}">
      <dgm:prSet phldrT="[Текст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Bookman Old Style" pitchFamily="18" charset="0"/>
            </a:rPr>
            <a:t>Предпочитают сборно-разборные игрушки</a:t>
          </a:r>
          <a:endParaRPr lang="ru-RU" b="1" dirty="0">
            <a:solidFill>
              <a:srgbClr val="7030A0"/>
            </a:solidFill>
            <a:latin typeface="Bookman Old Style" pitchFamily="18" charset="0"/>
          </a:endParaRPr>
        </a:p>
      </dgm:t>
    </dgm:pt>
    <dgm:pt modelId="{6591DFE3-27E8-499B-B370-973BD0389378}" type="parTrans" cxnId="{CC26E5CA-121F-4BE4-A1A0-B0676B8A28B9}">
      <dgm:prSet/>
      <dgm:spPr/>
      <dgm:t>
        <a:bodyPr/>
        <a:lstStyle/>
        <a:p>
          <a:endParaRPr lang="ru-RU"/>
        </a:p>
      </dgm:t>
    </dgm:pt>
    <dgm:pt modelId="{A81CE78F-0C71-4617-BE4C-6A79EC19BAD0}" type="sibTrans" cxnId="{CC26E5CA-121F-4BE4-A1A0-B0676B8A28B9}">
      <dgm:prSet/>
      <dgm:spPr/>
      <dgm:t>
        <a:bodyPr/>
        <a:lstStyle/>
        <a:p>
          <a:endParaRPr lang="ru-RU"/>
        </a:p>
      </dgm:t>
    </dgm:pt>
    <dgm:pt modelId="{61798251-79A2-4D7D-B6E4-D4A812C8BB36}">
      <dgm:prSet phldrT="[Текст]"/>
      <dgm:spPr>
        <a:solidFill>
          <a:srgbClr val="57D3FF">
            <a:alpha val="50000"/>
          </a:srgbClr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Bookman Old Style" pitchFamily="18" charset="0"/>
            </a:rPr>
            <a:t>Любят играть и заниматься при ярком свете</a:t>
          </a:r>
          <a:endParaRPr lang="ru-RU" b="1" dirty="0">
            <a:solidFill>
              <a:srgbClr val="7030A0"/>
            </a:solidFill>
            <a:latin typeface="Bookman Old Style" pitchFamily="18" charset="0"/>
          </a:endParaRPr>
        </a:p>
      </dgm:t>
    </dgm:pt>
    <dgm:pt modelId="{85CD4633-26F4-4E29-895B-DE1773368202}" type="parTrans" cxnId="{93C703A7-DBCD-4BB4-B8F8-153C49F5AA64}">
      <dgm:prSet/>
      <dgm:spPr/>
      <dgm:t>
        <a:bodyPr/>
        <a:lstStyle/>
        <a:p>
          <a:endParaRPr lang="ru-RU"/>
        </a:p>
      </dgm:t>
    </dgm:pt>
    <dgm:pt modelId="{377E31FB-3B1A-411E-B4A0-D9FD99CBE101}" type="sibTrans" cxnId="{93C703A7-DBCD-4BB4-B8F8-153C49F5AA64}">
      <dgm:prSet/>
      <dgm:spPr/>
      <dgm:t>
        <a:bodyPr/>
        <a:lstStyle/>
        <a:p>
          <a:endParaRPr lang="ru-RU"/>
        </a:p>
      </dgm:t>
    </dgm:pt>
    <dgm:pt modelId="{C92C0C4F-F1BE-4F77-9587-7A504F4BF449}">
      <dgm:prSet phldrT="[Текст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Bookman Old Style" pitchFamily="18" charset="0"/>
            </a:rPr>
            <a:t>Необходимо большое пространство для игр</a:t>
          </a:r>
          <a:endParaRPr lang="ru-RU" b="1" dirty="0">
            <a:solidFill>
              <a:srgbClr val="7030A0"/>
            </a:solidFill>
            <a:latin typeface="Bookman Old Style" pitchFamily="18" charset="0"/>
          </a:endParaRPr>
        </a:p>
      </dgm:t>
    </dgm:pt>
    <dgm:pt modelId="{7A46FB37-DDEF-4D4F-9989-8C22019756B0}" type="parTrans" cxnId="{51E151AF-5B51-4FDF-8429-EAF951D0392E}">
      <dgm:prSet/>
      <dgm:spPr/>
      <dgm:t>
        <a:bodyPr/>
        <a:lstStyle/>
        <a:p>
          <a:endParaRPr lang="ru-RU"/>
        </a:p>
      </dgm:t>
    </dgm:pt>
    <dgm:pt modelId="{784CC6E4-3C7B-46BD-8109-EF6FA3ED6A6B}" type="sibTrans" cxnId="{51E151AF-5B51-4FDF-8429-EAF951D0392E}">
      <dgm:prSet/>
      <dgm:spPr/>
      <dgm:t>
        <a:bodyPr/>
        <a:lstStyle/>
        <a:p>
          <a:endParaRPr lang="ru-RU"/>
        </a:p>
      </dgm:t>
    </dgm:pt>
    <dgm:pt modelId="{7080EBF5-9AD3-4D66-8E50-76B8A358A6C1}">
      <dgm:prSet phldrT="[Текст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Bookman Old Style" pitchFamily="18" charset="0"/>
            </a:rPr>
            <a:t>Обучение на зрительном восприятии</a:t>
          </a:r>
          <a:endParaRPr lang="ru-RU" b="1" dirty="0">
            <a:solidFill>
              <a:srgbClr val="7030A0"/>
            </a:solidFill>
            <a:latin typeface="Bookman Old Style" pitchFamily="18" charset="0"/>
          </a:endParaRPr>
        </a:p>
      </dgm:t>
    </dgm:pt>
    <dgm:pt modelId="{F2E0D613-A8E3-4DEE-8D8D-2D7200FAE40A}" type="parTrans" cxnId="{3E19C625-88DE-46A2-8634-36352A4C7527}">
      <dgm:prSet/>
      <dgm:spPr/>
      <dgm:t>
        <a:bodyPr/>
        <a:lstStyle/>
        <a:p>
          <a:endParaRPr lang="ru-RU"/>
        </a:p>
      </dgm:t>
    </dgm:pt>
    <dgm:pt modelId="{2DE0A14C-D5EC-4BA5-BC64-7367C96D10E8}" type="sibTrans" cxnId="{3E19C625-88DE-46A2-8634-36352A4C7527}">
      <dgm:prSet/>
      <dgm:spPr/>
      <dgm:t>
        <a:bodyPr/>
        <a:lstStyle/>
        <a:p>
          <a:endParaRPr lang="ru-RU"/>
        </a:p>
      </dgm:t>
    </dgm:pt>
    <dgm:pt modelId="{EA205465-78EE-4452-A629-442CD08D3B97}" type="pres">
      <dgm:prSet presAssocID="{F31FCE76-DD4F-4AEC-B9E7-AA6FC00858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DCB83B-609E-43E4-9AD2-DAE951A85A13}" type="pres">
      <dgm:prSet presAssocID="{3F60C350-308A-4815-ABF3-FA9F6094E2BD}" presName="parentText" presStyleLbl="node1" presStyleIdx="0" presStyleCnt="6" custLinFactY="500000" custLinFactNeighborY="546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93CBC-4987-447A-B88F-B1EC9B7BB8ED}" type="pres">
      <dgm:prSet presAssocID="{8C6A66D2-FC32-452B-8965-066976C69F6F}" presName="spacer" presStyleCnt="0"/>
      <dgm:spPr/>
    </dgm:pt>
    <dgm:pt modelId="{A2A594B8-84C7-42EB-A219-E91DE98AE956}" type="pres">
      <dgm:prSet presAssocID="{F617FD0D-3F4E-4E5D-8A53-22C519E7FA38}" presName="parentText" presStyleLbl="node1" presStyleIdx="1" presStyleCnt="6" custLinFactY="300000" custLinFactNeighborY="3264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BDFB7-ACA7-4869-9E48-AB0A8961D106}" type="pres">
      <dgm:prSet presAssocID="{8B47A15C-50D5-4ABD-880A-7B010842A9D8}" presName="spacer" presStyleCnt="0"/>
      <dgm:spPr/>
    </dgm:pt>
    <dgm:pt modelId="{3CB0A6A5-318D-4682-BF54-31D819E66B83}" type="pres">
      <dgm:prSet presAssocID="{C92C0C4F-F1BE-4F77-9587-7A504F4BF449}" presName="parentText" presStyleLbl="node1" presStyleIdx="2" presStyleCnt="6" custLinFactY="100000" custLinFactNeighborY="1063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D856F-7891-4AF5-A134-4FD0F5DE4791}" type="pres">
      <dgm:prSet presAssocID="{784CC6E4-3C7B-46BD-8109-EF6FA3ED6A6B}" presName="spacer" presStyleCnt="0"/>
      <dgm:spPr/>
    </dgm:pt>
    <dgm:pt modelId="{8B033F17-E129-4044-83D5-9D1DDC0F2694}" type="pres">
      <dgm:prSet presAssocID="{21ECAC51-CB6A-4ED9-8EF7-CBF7BD2C66D1}" presName="parentText" presStyleLbl="node1" presStyleIdx="3" presStyleCnt="6" custLinFactY="-100000" custLinFactNeighborY="-1136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1CD7A-D9DB-4157-AC68-8E6F8E6CD6D6}" type="pres">
      <dgm:prSet presAssocID="{A81CE78F-0C71-4617-BE4C-6A79EC19BAD0}" presName="spacer" presStyleCnt="0"/>
      <dgm:spPr/>
    </dgm:pt>
    <dgm:pt modelId="{3ED8E182-E58A-4561-9EDE-D970172B724A}" type="pres">
      <dgm:prSet presAssocID="{61798251-79A2-4D7D-B6E4-D4A812C8BB36}" presName="parentText" presStyleLbl="node1" presStyleIdx="4" presStyleCnt="6" custLinFactY="-300000" custLinFactNeighborY="-3337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990EE-5E0C-4748-8D05-9E453C903893}" type="pres">
      <dgm:prSet presAssocID="{377E31FB-3B1A-411E-B4A0-D9FD99CBE101}" presName="spacer" presStyleCnt="0"/>
      <dgm:spPr/>
    </dgm:pt>
    <dgm:pt modelId="{8274FFE4-B861-40F4-9634-78B1FBFFCD8F}" type="pres">
      <dgm:prSet presAssocID="{7080EBF5-9AD3-4D66-8E50-76B8A358A6C1}" presName="parentText" presStyleLbl="node1" presStyleIdx="5" presStyleCnt="6" custLinFactY="-500000" custLinFactNeighborY="-5537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224991-51F8-423F-BE56-392397F1C538}" type="presOf" srcId="{7080EBF5-9AD3-4D66-8E50-76B8A358A6C1}" destId="{8274FFE4-B861-40F4-9634-78B1FBFFCD8F}" srcOrd="0" destOrd="0" presId="urn:microsoft.com/office/officeart/2005/8/layout/vList2"/>
    <dgm:cxn modelId="{51E151AF-5B51-4FDF-8429-EAF951D0392E}" srcId="{F31FCE76-DD4F-4AEC-B9E7-AA6FC0085858}" destId="{C92C0C4F-F1BE-4F77-9587-7A504F4BF449}" srcOrd="2" destOrd="0" parTransId="{7A46FB37-DDEF-4D4F-9989-8C22019756B0}" sibTransId="{784CC6E4-3C7B-46BD-8109-EF6FA3ED6A6B}"/>
    <dgm:cxn modelId="{A2DC81AC-3798-46E1-AE73-0B82F9D3C205}" srcId="{F31FCE76-DD4F-4AEC-B9E7-AA6FC0085858}" destId="{F617FD0D-3F4E-4E5D-8A53-22C519E7FA38}" srcOrd="1" destOrd="0" parTransId="{BF17FEE9-E6D9-4ACE-B086-18874B804574}" sibTransId="{8B47A15C-50D5-4ABD-880A-7B010842A9D8}"/>
    <dgm:cxn modelId="{F5BC50B3-ECB2-45AC-B9DF-6D64D42BF11E}" type="presOf" srcId="{F31FCE76-DD4F-4AEC-B9E7-AA6FC0085858}" destId="{EA205465-78EE-4452-A629-442CD08D3B97}" srcOrd="0" destOrd="0" presId="urn:microsoft.com/office/officeart/2005/8/layout/vList2"/>
    <dgm:cxn modelId="{6B8FEA25-25B2-4918-A309-9473B445EBB3}" type="presOf" srcId="{21ECAC51-CB6A-4ED9-8EF7-CBF7BD2C66D1}" destId="{8B033F17-E129-4044-83D5-9D1DDC0F2694}" srcOrd="0" destOrd="0" presId="urn:microsoft.com/office/officeart/2005/8/layout/vList2"/>
    <dgm:cxn modelId="{75402E90-B488-4964-BAD8-F81F5EAAD041}" srcId="{F31FCE76-DD4F-4AEC-B9E7-AA6FC0085858}" destId="{3F60C350-308A-4815-ABF3-FA9F6094E2BD}" srcOrd="0" destOrd="0" parTransId="{6DC5D96E-E4ED-4933-BC1F-6FCFB1C81532}" sibTransId="{8C6A66D2-FC32-452B-8965-066976C69F6F}"/>
    <dgm:cxn modelId="{3E19C625-88DE-46A2-8634-36352A4C7527}" srcId="{F31FCE76-DD4F-4AEC-B9E7-AA6FC0085858}" destId="{7080EBF5-9AD3-4D66-8E50-76B8A358A6C1}" srcOrd="5" destOrd="0" parTransId="{F2E0D613-A8E3-4DEE-8D8D-2D7200FAE40A}" sibTransId="{2DE0A14C-D5EC-4BA5-BC64-7367C96D10E8}"/>
    <dgm:cxn modelId="{B3952CAB-C225-408B-9487-70D991295D1B}" type="presOf" srcId="{F617FD0D-3F4E-4E5D-8A53-22C519E7FA38}" destId="{A2A594B8-84C7-42EB-A219-E91DE98AE956}" srcOrd="0" destOrd="0" presId="urn:microsoft.com/office/officeart/2005/8/layout/vList2"/>
    <dgm:cxn modelId="{4BE04C06-1A33-4CEB-96BC-3EB8C9AA6FE6}" type="presOf" srcId="{61798251-79A2-4D7D-B6E4-D4A812C8BB36}" destId="{3ED8E182-E58A-4561-9EDE-D970172B724A}" srcOrd="0" destOrd="0" presId="urn:microsoft.com/office/officeart/2005/8/layout/vList2"/>
    <dgm:cxn modelId="{2E860B08-5348-44B4-A5E0-04B033F109AD}" type="presOf" srcId="{3F60C350-308A-4815-ABF3-FA9F6094E2BD}" destId="{B7DCB83B-609E-43E4-9AD2-DAE951A85A13}" srcOrd="0" destOrd="0" presId="urn:microsoft.com/office/officeart/2005/8/layout/vList2"/>
    <dgm:cxn modelId="{CC26E5CA-121F-4BE4-A1A0-B0676B8A28B9}" srcId="{F31FCE76-DD4F-4AEC-B9E7-AA6FC0085858}" destId="{21ECAC51-CB6A-4ED9-8EF7-CBF7BD2C66D1}" srcOrd="3" destOrd="0" parTransId="{6591DFE3-27E8-499B-B370-973BD0389378}" sibTransId="{A81CE78F-0C71-4617-BE4C-6A79EC19BAD0}"/>
    <dgm:cxn modelId="{CA6ECBC1-1433-4721-BF4C-222E51763E4A}" type="presOf" srcId="{C92C0C4F-F1BE-4F77-9587-7A504F4BF449}" destId="{3CB0A6A5-318D-4682-BF54-31D819E66B83}" srcOrd="0" destOrd="0" presId="urn:microsoft.com/office/officeart/2005/8/layout/vList2"/>
    <dgm:cxn modelId="{93C703A7-DBCD-4BB4-B8F8-153C49F5AA64}" srcId="{F31FCE76-DD4F-4AEC-B9E7-AA6FC0085858}" destId="{61798251-79A2-4D7D-B6E4-D4A812C8BB36}" srcOrd="4" destOrd="0" parTransId="{85CD4633-26F4-4E29-895B-DE1773368202}" sibTransId="{377E31FB-3B1A-411E-B4A0-D9FD99CBE101}"/>
    <dgm:cxn modelId="{98A21F39-D117-43AB-BBA4-0E9ABA0B10A7}" type="presParOf" srcId="{EA205465-78EE-4452-A629-442CD08D3B97}" destId="{B7DCB83B-609E-43E4-9AD2-DAE951A85A13}" srcOrd="0" destOrd="0" presId="urn:microsoft.com/office/officeart/2005/8/layout/vList2"/>
    <dgm:cxn modelId="{79A4924B-787F-4768-9257-FFA122488B99}" type="presParOf" srcId="{EA205465-78EE-4452-A629-442CD08D3B97}" destId="{ECC93CBC-4987-447A-B88F-B1EC9B7BB8ED}" srcOrd="1" destOrd="0" presId="urn:microsoft.com/office/officeart/2005/8/layout/vList2"/>
    <dgm:cxn modelId="{E593E366-BAC3-4AF5-ABE9-28FE8486631F}" type="presParOf" srcId="{EA205465-78EE-4452-A629-442CD08D3B97}" destId="{A2A594B8-84C7-42EB-A219-E91DE98AE956}" srcOrd="2" destOrd="0" presId="urn:microsoft.com/office/officeart/2005/8/layout/vList2"/>
    <dgm:cxn modelId="{4F62E5C0-BCB2-44E3-89D3-B29E5281D57E}" type="presParOf" srcId="{EA205465-78EE-4452-A629-442CD08D3B97}" destId="{908BDFB7-ACA7-4869-9E48-AB0A8961D106}" srcOrd="3" destOrd="0" presId="urn:microsoft.com/office/officeart/2005/8/layout/vList2"/>
    <dgm:cxn modelId="{2CA322CC-ECB7-4537-B125-904391704D3B}" type="presParOf" srcId="{EA205465-78EE-4452-A629-442CD08D3B97}" destId="{3CB0A6A5-318D-4682-BF54-31D819E66B83}" srcOrd="4" destOrd="0" presId="urn:microsoft.com/office/officeart/2005/8/layout/vList2"/>
    <dgm:cxn modelId="{EED840FC-5CCA-4EA0-8775-2CA0AAE127EB}" type="presParOf" srcId="{EA205465-78EE-4452-A629-442CD08D3B97}" destId="{EE1D856F-7891-4AF5-A134-4FD0F5DE4791}" srcOrd="5" destOrd="0" presId="urn:microsoft.com/office/officeart/2005/8/layout/vList2"/>
    <dgm:cxn modelId="{4E441E7D-CB63-4633-A266-570ECC71F33C}" type="presParOf" srcId="{EA205465-78EE-4452-A629-442CD08D3B97}" destId="{8B033F17-E129-4044-83D5-9D1DDC0F2694}" srcOrd="6" destOrd="0" presId="urn:microsoft.com/office/officeart/2005/8/layout/vList2"/>
    <dgm:cxn modelId="{3E273100-A881-4752-9FE8-C827FD146F51}" type="presParOf" srcId="{EA205465-78EE-4452-A629-442CD08D3B97}" destId="{A0F1CD7A-D9DB-4157-AC68-8E6F8E6CD6D6}" srcOrd="7" destOrd="0" presId="urn:microsoft.com/office/officeart/2005/8/layout/vList2"/>
    <dgm:cxn modelId="{500C7D1E-2E4B-4447-A8FE-F9E9BFA93860}" type="presParOf" srcId="{EA205465-78EE-4452-A629-442CD08D3B97}" destId="{3ED8E182-E58A-4561-9EDE-D970172B724A}" srcOrd="8" destOrd="0" presId="urn:microsoft.com/office/officeart/2005/8/layout/vList2"/>
    <dgm:cxn modelId="{C561A9FA-F905-4203-830D-4632061570E7}" type="presParOf" srcId="{EA205465-78EE-4452-A629-442CD08D3B97}" destId="{4E6990EE-5E0C-4748-8D05-9E453C903893}" srcOrd="9" destOrd="0" presId="urn:microsoft.com/office/officeart/2005/8/layout/vList2"/>
    <dgm:cxn modelId="{350DA7DC-331F-448B-AA40-223908A5DD5A}" type="presParOf" srcId="{EA205465-78EE-4452-A629-442CD08D3B97}" destId="{8274FFE4-B861-40F4-9634-78B1FBFFCD8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A5920-EFF1-495F-97DE-13EAD23EBB54}">
      <dsp:nvSpPr>
        <dsp:cNvPr id="0" name=""/>
        <dsp:cNvSpPr/>
      </dsp:nvSpPr>
      <dsp:spPr>
        <a:xfrm>
          <a:off x="3086121" y="392"/>
          <a:ext cx="4629182" cy="15304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solidFill>
                <a:srgbClr val="7030A0"/>
              </a:solidFill>
              <a:latin typeface="Bookman Old Style" pitchFamily="18" charset="0"/>
            </a:rPr>
            <a:t>Кто он – девочка или мальчик</a:t>
          </a:r>
          <a:endParaRPr lang="ru-RU" sz="2600" b="1" kern="1200" dirty="0">
            <a:solidFill>
              <a:srgbClr val="7030A0"/>
            </a:solidFill>
            <a:latin typeface="Bookman Old Style" pitchFamily="18" charset="0"/>
          </a:endParaRPr>
        </a:p>
      </dsp:txBody>
      <dsp:txXfrm>
        <a:off x="3086121" y="191697"/>
        <a:ext cx="4055267" cy="1147830"/>
      </dsp:txXfrm>
    </dsp:sp>
    <dsp:sp modelId="{FDD79BF5-D099-4F85-9CE5-0D16CDCB184E}">
      <dsp:nvSpPr>
        <dsp:cNvPr id="0" name=""/>
        <dsp:cNvSpPr/>
      </dsp:nvSpPr>
      <dsp:spPr>
        <a:xfrm>
          <a:off x="0" y="392"/>
          <a:ext cx="3086121" cy="1530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 smtClean="0">
              <a:solidFill>
                <a:srgbClr val="7030A0"/>
              </a:solidFill>
              <a:latin typeface="Bookman Old Style" pitchFamily="18" charset="0"/>
            </a:rPr>
            <a:t>К 2 годам</a:t>
          </a:r>
          <a:endParaRPr lang="ru-RU" sz="4500" b="1" kern="1200" dirty="0">
            <a:solidFill>
              <a:srgbClr val="7030A0"/>
            </a:solidFill>
            <a:latin typeface="Bookman Old Style" pitchFamily="18" charset="0"/>
          </a:endParaRPr>
        </a:p>
      </dsp:txBody>
      <dsp:txXfrm>
        <a:off x="74710" y="75102"/>
        <a:ext cx="2936701" cy="1381020"/>
      </dsp:txXfrm>
    </dsp:sp>
    <dsp:sp modelId="{F77F2AB8-D71E-4EF3-BD46-AB0C93551FA8}">
      <dsp:nvSpPr>
        <dsp:cNvPr id="0" name=""/>
        <dsp:cNvSpPr/>
      </dsp:nvSpPr>
      <dsp:spPr>
        <a:xfrm>
          <a:off x="3086121" y="1683877"/>
          <a:ext cx="4629182" cy="15304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solidFill>
                <a:srgbClr val="7030A0"/>
              </a:solidFill>
              <a:latin typeface="Bookman Old Style" pitchFamily="18" charset="0"/>
            </a:rPr>
            <a:t>Осознание принадлежности к полу</a:t>
          </a:r>
          <a:endParaRPr lang="ru-RU" sz="2600" b="1" kern="1200" dirty="0">
            <a:solidFill>
              <a:srgbClr val="7030A0"/>
            </a:solidFill>
            <a:latin typeface="Bookman Old Style" pitchFamily="18" charset="0"/>
          </a:endParaRPr>
        </a:p>
      </dsp:txBody>
      <dsp:txXfrm>
        <a:off x="3086121" y="1875182"/>
        <a:ext cx="4055267" cy="1147830"/>
      </dsp:txXfrm>
    </dsp:sp>
    <dsp:sp modelId="{2CF27446-6C6B-4671-811B-DB369452B082}">
      <dsp:nvSpPr>
        <dsp:cNvPr id="0" name=""/>
        <dsp:cNvSpPr/>
      </dsp:nvSpPr>
      <dsp:spPr>
        <a:xfrm>
          <a:off x="0" y="1683877"/>
          <a:ext cx="3086121" cy="15304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 smtClean="0">
              <a:solidFill>
                <a:srgbClr val="7030A0"/>
              </a:solidFill>
              <a:latin typeface="Bookman Old Style" pitchFamily="18" charset="0"/>
            </a:rPr>
            <a:t>4-7 лет</a:t>
          </a:r>
          <a:endParaRPr lang="ru-RU" sz="4500" b="1" kern="1200" dirty="0">
            <a:solidFill>
              <a:srgbClr val="7030A0"/>
            </a:solidFill>
            <a:latin typeface="Bookman Old Style" pitchFamily="18" charset="0"/>
          </a:endParaRPr>
        </a:p>
      </dsp:txBody>
      <dsp:txXfrm>
        <a:off x="74710" y="1758587"/>
        <a:ext cx="2936701" cy="1381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68E41-1923-4680-9BCF-A7F2A76639E3}">
      <dsp:nvSpPr>
        <dsp:cNvPr id="0" name=""/>
        <dsp:cNvSpPr/>
      </dsp:nvSpPr>
      <dsp:spPr>
        <a:xfrm rot="5400000">
          <a:off x="2395991" y="-305958"/>
          <a:ext cx="5724546" cy="647935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1" kern="1200" dirty="0" smtClean="0">
              <a:solidFill>
                <a:srgbClr val="FF0000"/>
              </a:solidFill>
              <a:latin typeface="Bookman Old Style" pitchFamily="18" charset="0"/>
            </a:rPr>
            <a:t>Овладение педагогами организационными аспектами руководства детской деятельностью с акцентом на </a:t>
          </a:r>
          <a:r>
            <a:rPr lang="ru-RU" sz="1800" b="0" i="1" kern="1200" dirty="0" err="1" smtClean="0">
              <a:solidFill>
                <a:srgbClr val="FF0000"/>
              </a:solidFill>
              <a:latin typeface="Bookman Old Style" pitchFamily="18" charset="0"/>
            </a:rPr>
            <a:t>гендерную</a:t>
          </a:r>
          <a:r>
            <a:rPr lang="ru-RU" sz="1800" b="0" i="1" kern="1200" dirty="0" smtClean="0">
              <a:solidFill>
                <a:srgbClr val="FF0000"/>
              </a:solidFill>
              <a:latin typeface="Bookman Old Style" pitchFamily="18" charset="0"/>
            </a:rPr>
            <a:t> идентичность.</a:t>
          </a:r>
          <a:endParaRPr lang="ru-RU" sz="1800" b="0" i="1" kern="1200" dirty="0">
            <a:solidFill>
              <a:srgbClr val="FF0000"/>
            </a:solidFill>
            <a:latin typeface="Bookman Old Style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1" kern="1200" dirty="0" smtClean="0">
              <a:solidFill>
                <a:srgbClr val="7030A0"/>
              </a:solidFill>
              <a:latin typeface="Bookman Old Style" pitchFamily="18" charset="0"/>
            </a:rPr>
            <a:t>Овладение педагогами психолого-педагогическими аспектами руководства детской деятельностью с акцентом на </a:t>
          </a:r>
          <a:r>
            <a:rPr lang="ru-RU" sz="1800" b="0" i="1" kern="1200" dirty="0" err="1" smtClean="0">
              <a:solidFill>
                <a:srgbClr val="7030A0"/>
              </a:solidFill>
              <a:latin typeface="Bookman Old Style" pitchFamily="18" charset="0"/>
            </a:rPr>
            <a:t>гендерную</a:t>
          </a:r>
          <a:r>
            <a:rPr lang="ru-RU" sz="1800" b="0" i="1" kern="1200" dirty="0" smtClean="0">
              <a:solidFill>
                <a:srgbClr val="7030A0"/>
              </a:solidFill>
              <a:latin typeface="Bookman Old Style" pitchFamily="18" charset="0"/>
            </a:rPr>
            <a:t> идентичность.</a:t>
          </a:r>
          <a:endParaRPr lang="ru-RU" sz="1800" b="0" i="1" kern="1200" dirty="0">
            <a:solidFill>
              <a:srgbClr val="7030A0"/>
            </a:solidFill>
            <a:latin typeface="Bookman Old Style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1" kern="1200" dirty="0" smtClean="0">
              <a:solidFill>
                <a:srgbClr val="FF0000"/>
              </a:solidFill>
              <a:latin typeface="Bookman Old Style" pitchFamily="18" charset="0"/>
            </a:rPr>
            <a:t>Овладение педагогами дидактическими аспектами руководства детской деятельностью с акцентом на </a:t>
          </a:r>
          <a:r>
            <a:rPr lang="ru-RU" sz="1800" b="0" i="1" kern="1200" dirty="0" err="1" smtClean="0">
              <a:solidFill>
                <a:srgbClr val="FF0000"/>
              </a:solidFill>
              <a:latin typeface="Bookman Old Style" pitchFamily="18" charset="0"/>
            </a:rPr>
            <a:t>гендерную</a:t>
          </a:r>
          <a:r>
            <a:rPr lang="ru-RU" sz="1800" b="0" i="1" kern="1200" dirty="0" smtClean="0">
              <a:solidFill>
                <a:srgbClr val="FF0000"/>
              </a:solidFill>
              <a:latin typeface="Bookman Old Style" pitchFamily="18" charset="0"/>
            </a:rPr>
            <a:t> идентичность.</a:t>
          </a:r>
          <a:endParaRPr lang="ru-RU" sz="1800" b="0" i="1" kern="1200" dirty="0">
            <a:solidFill>
              <a:srgbClr val="FF0000"/>
            </a:solidFill>
            <a:latin typeface="Bookman Old Style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1" kern="1200" dirty="0" smtClean="0">
              <a:solidFill>
                <a:srgbClr val="7030A0"/>
              </a:solidFill>
              <a:latin typeface="Bookman Old Style" pitchFamily="18" charset="0"/>
            </a:rPr>
            <a:t>Учет предпочтений и интересов девочек и мальчиков младшего дошкольного возраста при создании предметно-игровой среды в детском саду и семье.</a:t>
          </a:r>
          <a:endParaRPr lang="ru-RU" sz="1800" b="0" i="1" kern="1200" dirty="0">
            <a:solidFill>
              <a:srgbClr val="7030A0"/>
            </a:solidFill>
            <a:latin typeface="Bookman Old Style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1" kern="1200" dirty="0" smtClean="0">
              <a:solidFill>
                <a:srgbClr val="FF0000"/>
              </a:solidFill>
              <a:latin typeface="Bookman Old Style" pitchFamily="18" charset="0"/>
            </a:rPr>
            <a:t>Своеобразие игровой деятельности девочек и мальчиков младшего дошкольного возраста.</a:t>
          </a:r>
          <a:endParaRPr lang="ru-RU" sz="1800" b="0" i="1" kern="1200" dirty="0">
            <a:solidFill>
              <a:srgbClr val="FF0000"/>
            </a:solidFill>
            <a:latin typeface="Bookman Old Style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1" kern="1200" dirty="0" smtClean="0">
              <a:solidFill>
                <a:srgbClr val="7030A0"/>
              </a:solidFill>
              <a:latin typeface="Bookman Old Style" pitchFamily="18" charset="0"/>
            </a:rPr>
            <a:t>Фольклор с акцентом на </a:t>
          </a:r>
          <a:r>
            <a:rPr lang="ru-RU" sz="1800" b="0" i="1" kern="1200" dirty="0" err="1" smtClean="0">
              <a:solidFill>
                <a:srgbClr val="7030A0"/>
              </a:solidFill>
              <a:latin typeface="Bookman Old Style" pitchFamily="18" charset="0"/>
            </a:rPr>
            <a:t>гендер</a:t>
          </a:r>
          <a:r>
            <a:rPr lang="ru-RU" sz="1800" b="0" i="1" kern="1200" dirty="0" smtClean="0">
              <a:solidFill>
                <a:srgbClr val="7030A0"/>
              </a:solidFill>
              <a:latin typeface="Bookman Old Style" pitchFamily="18" charset="0"/>
            </a:rPr>
            <a:t>.</a:t>
          </a:r>
          <a:endParaRPr lang="ru-RU" sz="1800" b="0" i="1" kern="1200" dirty="0">
            <a:solidFill>
              <a:srgbClr val="7030A0"/>
            </a:solidFill>
            <a:latin typeface="Bookman Old Style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1" kern="1200" dirty="0" smtClean="0">
              <a:solidFill>
                <a:srgbClr val="FF0000"/>
              </a:solidFill>
              <a:latin typeface="Bookman Old Style" pitchFamily="18" charset="0"/>
            </a:rPr>
            <a:t>Организация сюжетно-ролевых игр.</a:t>
          </a:r>
          <a:endParaRPr lang="ru-RU" sz="1800" b="0" i="1" kern="1200" dirty="0">
            <a:solidFill>
              <a:srgbClr val="FF0000"/>
            </a:solidFill>
            <a:latin typeface="Bookman Old Style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1" kern="1200" dirty="0" smtClean="0">
              <a:solidFill>
                <a:srgbClr val="7030A0"/>
              </a:solidFill>
              <a:latin typeface="Bookman Old Style" pitchFamily="18" charset="0"/>
            </a:rPr>
            <a:t>Особенности готовности к школе девочек и мальчиков.</a:t>
          </a:r>
          <a:endParaRPr lang="ru-RU" sz="1800" b="0" i="1" kern="1200" dirty="0">
            <a:solidFill>
              <a:srgbClr val="7030A0"/>
            </a:solidFill>
            <a:latin typeface="Bookman Old Style" pitchFamily="18" charset="0"/>
          </a:endParaRPr>
        </a:p>
      </dsp:txBody>
      <dsp:txXfrm rot="-5400000">
        <a:off x="2018587" y="350895"/>
        <a:ext cx="6199907" cy="5165648"/>
      </dsp:txXfrm>
    </dsp:sp>
    <dsp:sp modelId="{9FEDD674-3333-432C-A3FD-71334CBF66AE}">
      <dsp:nvSpPr>
        <dsp:cNvPr id="0" name=""/>
        <dsp:cNvSpPr/>
      </dsp:nvSpPr>
      <dsp:spPr>
        <a:xfrm>
          <a:off x="0" y="1142996"/>
          <a:ext cx="2015406" cy="375354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i="0" kern="120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Гендерная</a:t>
          </a:r>
          <a:r>
            <a:rPr lang="ru-RU" sz="2400" b="0" i="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 компетентность педагогов</a:t>
          </a:r>
        </a:p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>
            <a:solidFill>
              <a:srgbClr val="7030A0"/>
            </a:solidFill>
          </a:endParaRPr>
        </a:p>
      </dsp:txBody>
      <dsp:txXfrm>
        <a:off x="98384" y="1241380"/>
        <a:ext cx="1818638" cy="35567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E7157-6891-49E9-BE95-B971B1000321}">
      <dsp:nvSpPr>
        <dsp:cNvPr id="0" name=""/>
        <dsp:cNvSpPr/>
      </dsp:nvSpPr>
      <dsp:spPr>
        <a:xfrm rot="10800000">
          <a:off x="1965077" y="1271"/>
          <a:ext cx="5273195" cy="2547467"/>
        </a:xfrm>
        <a:prstGeom prst="homePlate">
          <a:avLst/>
        </a:prstGeom>
        <a:solidFill>
          <a:srgbClr val="E929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362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002060"/>
              </a:solidFill>
              <a:latin typeface="Bookman Old Style" pitchFamily="18" charset="0"/>
            </a:rPr>
            <a:t>Для мальчиков значимо, за что бранят или хвалят</a:t>
          </a:r>
          <a:endParaRPr lang="ru-RU" sz="2900" b="1" kern="1200" dirty="0">
            <a:solidFill>
              <a:srgbClr val="002060"/>
            </a:solidFill>
            <a:latin typeface="Bookman Old Style" pitchFamily="18" charset="0"/>
          </a:endParaRPr>
        </a:p>
      </dsp:txBody>
      <dsp:txXfrm rot="10800000">
        <a:off x="2601944" y="1271"/>
        <a:ext cx="4636328" cy="2547467"/>
      </dsp:txXfrm>
    </dsp:sp>
    <dsp:sp modelId="{6FD16E59-6E4B-46DF-AE81-7236C0A581B1}">
      <dsp:nvSpPr>
        <dsp:cNvPr id="0" name=""/>
        <dsp:cNvSpPr/>
      </dsp:nvSpPr>
      <dsp:spPr>
        <a:xfrm>
          <a:off x="642942" y="0"/>
          <a:ext cx="2547467" cy="254746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2C6A9-370B-42A5-A63C-0D698B20D3E6}">
      <dsp:nvSpPr>
        <dsp:cNvPr id="0" name=""/>
        <dsp:cNvSpPr/>
      </dsp:nvSpPr>
      <dsp:spPr>
        <a:xfrm rot="10800000">
          <a:off x="1965077" y="3309176"/>
          <a:ext cx="5273195" cy="2547467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362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002060"/>
              </a:solidFill>
              <a:latin typeface="Bookman Old Style" pitchFamily="18" charset="0"/>
            </a:rPr>
            <a:t>Для девочек делаем акцент на том, как хорошо она что-либо выполнила</a:t>
          </a:r>
          <a:endParaRPr lang="ru-RU" sz="2900" b="1" kern="1200" dirty="0">
            <a:solidFill>
              <a:srgbClr val="002060"/>
            </a:solidFill>
            <a:latin typeface="Bookman Old Style" pitchFamily="18" charset="0"/>
          </a:endParaRPr>
        </a:p>
      </dsp:txBody>
      <dsp:txXfrm rot="10800000">
        <a:off x="2601944" y="3309176"/>
        <a:ext cx="4636328" cy="2547467"/>
      </dsp:txXfrm>
    </dsp:sp>
    <dsp:sp modelId="{A5054D5B-120B-4F48-90B5-6C5C0A1D2B82}">
      <dsp:nvSpPr>
        <dsp:cNvPr id="0" name=""/>
        <dsp:cNvSpPr/>
      </dsp:nvSpPr>
      <dsp:spPr>
        <a:xfrm>
          <a:off x="691344" y="3309176"/>
          <a:ext cx="2547467" cy="254746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CB83B-609E-43E4-9AD2-DAE951A85A13}">
      <dsp:nvSpPr>
        <dsp:cNvPr id="0" name=""/>
        <dsp:cNvSpPr/>
      </dsp:nvSpPr>
      <dsp:spPr>
        <a:xfrm>
          <a:off x="0" y="105488"/>
          <a:ext cx="6429420" cy="852637"/>
        </a:xfrm>
        <a:prstGeom prst="roundRect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7030A0"/>
              </a:solidFill>
              <a:latin typeface="Bookman Old Style" pitchFamily="18" charset="0"/>
            </a:rPr>
            <a:t>Обучение на слуховом восприятии</a:t>
          </a:r>
          <a:endParaRPr lang="ru-RU" sz="2200" b="1" kern="1200" dirty="0">
            <a:solidFill>
              <a:srgbClr val="7030A0"/>
            </a:solidFill>
            <a:latin typeface="Bookman Old Style" pitchFamily="18" charset="0"/>
          </a:endParaRPr>
        </a:p>
      </dsp:txBody>
      <dsp:txXfrm>
        <a:off x="41622" y="147110"/>
        <a:ext cx="6346176" cy="769393"/>
      </dsp:txXfrm>
    </dsp:sp>
    <dsp:sp modelId="{A2A594B8-84C7-42EB-A219-E91DE98AE956}">
      <dsp:nvSpPr>
        <dsp:cNvPr id="0" name=""/>
        <dsp:cNvSpPr/>
      </dsp:nvSpPr>
      <dsp:spPr>
        <a:xfrm>
          <a:off x="0" y="1021485"/>
          <a:ext cx="6429420" cy="852637"/>
        </a:xfrm>
        <a:prstGeom prst="roundRect">
          <a:avLst/>
        </a:prstGeom>
        <a:solidFill>
          <a:srgbClr val="E68B26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7030A0"/>
              </a:solidFill>
              <a:latin typeface="Bookman Old Style" pitchFamily="18" charset="0"/>
            </a:rPr>
            <a:t>Любят похвалу, восхищение ими среди детей и родителей</a:t>
          </a:r>
          <a:endParaRPr lang="ru-RU" sz="2200" b="1" kern="1200" dirty="0">
            <a:solidFill>
              <a:srgbClr val="7030A0"/>
            </a:solidFill>
            <a:latin typeface="Bookman Old Style" pitchFamily="18" charset="0"/>
          </a:endParaRPr>
        </a:p>
      </dsp:txBody>
      <dsp:txXfrm>
        <a:off x="41622" y="1063107"/>
        <a:ext cx="6346176" cy="769393"/>
      </dsp:txXfrm>
    </dsp:sp>
    <dsp:sp modelId="{3CB0A6A5-318D-4682-BF54-31D819E66B83}">
      <dsp:nvSpPr>
        <dsp:cNvPr id="0" name=""/>
        <dsp:cNvSpPr/>
      </dsp:nvSpPr>
      <dsp:spPr>
        <a:xfrm>
          <a:off x="0" y="1937483"/>
          <a:ext cx="6429420" cy="852637"/>
        </a:xfrm>
        <a:prstGeom prst="roundRect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7030A0"/>
              </a:solidFill>
              <a:latin typeface="Bookman Old Style" pitchFamily="18" charset="0"/>
            </a:rPr>
            <a:t>Обучение идет от простого к сложному</a:t>
          </a:r>
          <a:endParaRPr lang="ru-RU" sz="2200" b="1" kern="1200" dirty="0">
            <a:solidFill>
              <a:srgbClr val="7030A0"/>
            </a:solidFill>
            <a:latin typeface="Bookman Old Style" pitchFamily="18" charset="0"/>
          </a:endParaRPr>
        </a:p>
      </dsp:txBody>
      <dsp:txXfrm>
        <a:off x="41622" y="1979105"/>
        <a:ext cx="6346176" cy="769393"/>
      </dsp:txXfrm>
    </dsp:sp>
    <dsp:sp modelId="{8B033F17-E129-4044-83D5-9D1DDC0F2694}">
      <dsp:nvSpPr>
        <dsp:cNvPr id="0" name=""/>
        <dsp:cNvSpPr/>
      </dsp:nvSpPr>
      <dsp:spPr>
        <a:xfrm>
          <a:off x="0" y="2857520"/>
          <a:ext cx="6429420" cy="852637"/>
        </a:xfrm>
        <a:prstGeom prst="roundRect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7030A0"/>
              </a:solidFill>
              <a:latin typeface="Bookman Old Style" pitchFamily="18" charset="0"/>
            </a:rPr>
            <a:t>Полезно использовать задания на повторение</a:t>
          </a:r>
          <a:endParaRPr lang="ru-RU" sz="2200" b="1" kern="1200" dirty="0">
            <a:solidFill>
              <a:srgbClr val="7030A0"/>
            </a:solidFill>
            <a:latin typeface="Bookman Old Style" pitchFamily="18" charset="0"/>
          </a:endParaRPr>
        </a:p>
      </dsp:txBody>
      <dsp:txXfrm>
        <a:off x="41622" y="2899142"/>
        <a:ext cx="6346176" cy="769393"/>
      </dsp:txXfrm>
    </dsp:sp>
    <dsp:sp modelId="{3ED8E182-E58A-4561-9EDE-D970172B724A}">
      <dsp:nvSpPr>
        <dsp:cNvPr id="0" name=""/>
        <dsp:cNvSpPr/>
      </dsp:nvSpPr>
      <dsp:spPr>
        <a:xfrm>
          <a:off x="0" y="3769478"/>
          <a:ext cx="6429420" cy="852637"/>
        </a:xfrm>
        <a:prstGeom prst="roundRect">
          <a:avLst/>
        </a:prstGeom>
        <a:solidFill>
          <a:srgbClr val="57D3FF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7030A0"/>
              </a:solidFill>
              <a:latin typeface="Bookman Old Style" pitchFamily="18" charset="0"/>
            </a:rPr>
            <a:t>Требуется маленькое пространство для игр</a:t>
          </a:r>
          <a:endParaRPr lang="ru-RU" sz="2200" b="1" kern="1200" dirty="0">
            <a:solidFill>
              <a:srgbClr val="7030A0"/>
            </a:solidFill>
            <a:latin typeface="Bookman Old Style" pitchFamily="18" charset="0"/>
          </a:endParaRPr>
        </a:p>
      </dsp:txBody>
      <dsp:txXfrm>
        <a:off x="41622" y="3811100"/>
        <a:ext cx="6346176" cy="769393"/>
      </dsp:txXfrm>
    </dsp:sp>
    <dsp:sp modelId="{8274FFE4-B861-40F4-9634-78B1FBFFCD8F}">
      <dsp:nvSpPr>
        <dsp:cNvPr id="0" name=""/>
        <dsp:cNvSpPr/>
      </dsp:nvSpPr>
      <dsp:spPr>
        <a:xfrm>
          <a:off x="0" y="4714909"/>
          <a:ext cx="6429420" cy="852637"/>
        </a:xfrm>
        <a:prstGeom prst="roundRect">
          <a:avLst/>
        </a:prstGeom>
        <a:solidFill>
          <a:srgbClr val="0070C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7030A0"/>
              </a:solidFill>
              <a:latin typeface="Bookman Old Style" pitchFamily="18" charset="0"/>
            </a:rPr>
            <a:t>Любят играть с мелкими игрушками</a:t>
          </a:r>
          <a:endParaRPr lang="ru-RU" sz="2200" b="1" kern="1200" dirty="0">
            <a:solidFill>
              <a:srgbClr val="7030A0"/>
            </a:solidFill>
            <a:latin typeface="Bookman Old Style" pitchFamily="18" charset="0"/>
          </a:endParaRPr>
        </a:p>
      </dsp:txBody>
      <dsp:txXfrm>
        <a:off x="41622" y="4756531"/>
        <a:ext cx="6346176" cy="7693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CB83B-609E-43E4-9AD2-DAE951A85A13}">
      <dsp:nvSpPr>
        <dsp:cNvPr id="0" name=""/>
        <dsp:cNvSpPr/>
      </dsp:nvSpPr>
      <dsp:spPr>
        <a:xfrm>
          <a:off x="0" y="4708473"/>
          <a:ext cx="6429420" cy="849420"/>
        </a:xfrm>
        <a:prstGeom prst="roundRect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7030A0"/>
              </a:solidFill>
              <a:latin typeface="Bookman Old Style" pitchFamily="18" charset="0"/>
            </a:rPr>
            <a:t>Любят разные задания на сообразительность</a:t>
          </a:r>
          <a:endParaRPr lang="ru-RU" sz="2200" b="1" kern="1200" dirty="0">
            <a:solidFill>
              <a:srgbClr val="7030A0"/>
            </a:solidFill>
            <a:latin typeface="Bookman Old Style" pitchFamily="18" charset="0"/>
          </a:endParaRPr>
        </a:p>
      </dsp:txBody>
      <dsp:txXfrm>
        <a:off x="41465" y="4749938"/>
        <a:ext cx="6346490" cy="766490"/>
      </dsp:txXfrm>
    </dsp:sp>
    <dsp:sp modelId="{A2A594B8-84C7-42EB-A219-E91DE98AE956}">
      <dsp:nvSpPr>
        <dsp:cNvPr id="0" name=""/>
        <dsp:cNvSpPr/>
      </dsp:nvSpPr>
      <dsp:spPr>
        <a:xfrm>
          <a:off x="0" y="3782997"/>
          <a:ext cx="6429420" cy="849420"/>
        </a:xfrm>
        <a:prstGeom prst="roundRect">
          <a:avLst/>
        </a:prstGeom>
        <a:solidFill>
          <a:srgbClr val="E68B26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7030A0"/>
              </a:solidFill>
              <a:latin typeface="Bookman Old Style" pitchFamily="18" charset="0"/>
            </a:rPr>
            <a:t>Предпочитают выполнять любые задания самостоятельно</a:t>
          </a:r>
          <a:endParaRPr lang="ru-RU" sz="2200" b="1" kern="1200" dirty="0">
            <a:solidFill>
              <a:srgbClr val="7030A0"/>
            </a:solidFill>
            <a:latin typeface="Bookman Old Style" pitchFamily="18" charset="0"/>
          </a:endParaRPr>
        </a:p>
      </dsp:txBody>
      <dsp:txXfrm>
        <a:off x="41465" y="3824462"/>
        <a:ext cx="6346490" cy="766490"/>
      </dsp:txXfrm>
    </dsp:sp>
    <dsp:sp modelId="{3CB0A6A5-318D-4682-BF54-31D819E66B83}">
      <dsp:nvSpPr>
        <dsp:cNvPr id="0" name=""/>
        <dsp:cNvSpPr/>
      </dsp:nvSpPr>
      <dsp:spPr>
        <a:xfrm>
          <a:off x="0" y="2857520"/>
          <a:ext cx="6429420" cy="849420"/>
        </a:xfrm>
        <a:prstGeom prst="roundRect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7030A0"/>
              </a:solidFill>
              <a:latin typeface="Bookman Old Style" pitchFamily="18" charset="0"/>
            </a:rPr>
            <a:t>Необходимо большое пространство для игр</a:t>
          </a:r>
          <a:endParaRPr lang="ru-RU" sz="2200" b="1" kern="1200" dirty="0">
            <a:solidFill>
              <a:srgbClr val="7030A0"/>
            </a:solidFill>
            <a:latin typeface="Bookman Old Style" pitchFamily="18" charset="0"/>
          </a:endParaRPr>
        </a:p>
      </dsp:txBody>
      <dsp:txXfrm>
        <a:off x="41465" y="2898985"/>
        <a:ext cx="6346490" cy="766490"/>
      </dsp:txXfrm>
    </dsp:sp>
    <dsp:sp modelId="{8B033F17-E129-4044-83D5-9D1DDC0F2694}">
      <dsp:nvSpPr>
        <dsp:cNvPr id="0" name=""/>
        <dsp:cNvSpPr/>
      </dsp:nvSpPr>
      <dsp:spPr>
        <a:xfrm>
          <a:off x="0" y="1932043"/>
          <a:ext cx="6429420" cy="849420"/>
        </a:xfrm>
        <a:prstGeom prst="roundRect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7030A0"/>
              </a:solidFill>
              <a:latin typeface="Bookman Old Style" pitchFamily="18" charset="0"/>
            </a:rPr>
            <a:t>Предпочитают сборно-разборные игрушки</a:t>
          </a:r>
          <a:endParaRPr lang="ru-RU" sz="2200" b="1" kern="1200" dirty="0">
            <a:solidFill>
              <a:srgbClr val="7030A0"/>
            </a:solidFill>
            <a:latin typeface="Bookman Old Style" pitchFamily="18" charset="0"/>
          </a:endParaRPr>
        </a:p>
      </dsp:txBody>
      <dsp:txXfrm>
        <a:off x="41465" y="1973508"/>
        <a:ext cx="6346490" cy="766490"/>
      </dsp:txXfrm>
    </dsp:sp>
    <dsp:sp modelId="{3ED8E182-E58A-4561-9EDE-D970172B724A}">
      <dsp:nvSpPr>
        <dsp:cNvPr id="0" name=""/>
        <dsp:cNvSpPr/>
      </dsp:nvSpPr>
      <dsp:spPr>
        <a:xfrm>
          <a:off x="0" y="1006567"/>
          <a:ext cx="6429420" cy="849420"/>
        </a:xfrm>
        <a:prstGeom prst="roundRect">
          <a:avLst/>
        </a:prstGeom>
        <a:solidFill>
          <a:srgbClr val="57D3FF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7030A0"/>
              </a:solidFill>
              <a:latin typeface="Bookman Old Style" pitchFamily="18" charset="0"/>
            </a:rPr>
            <a:t>Любят играть и заниматься при ярком свете</a:t>
          </a:r>
          <a:endParaRPr lang="ru-RU" sz="2200" b="1" kern="1200" dirty="0">
            <a:solidFill>
              <a:srgbClr val="7030A0"/>
            </a:solidFill>
            <a:latin typeface="Bookman Old Style" pitchFamily="18" charset="0"/>
          </a:endParaRPr>
        </a:p>
      </dsp:txBody>
      <dsp:txXfrm>
        <a:off x="41465" y="1048032"/>
        <a:ext cx="6346490" cy="766490"/>
      </dsp:txXfrm>
    </dsp:sp>
    <dsp:sp modelId="{8274FFE4-B861-40F4-9634-78B1FBFFCD8F}">
      <dsp:nvSpPr>
        <dsp:cNvPr id="0" name=""/>
        <dsp:cNvSpPr/>
      </dsp:nvSpPr>
      <dsp:spPr>
        <a:xfrm>
          <a:off x="0" y="81090"/>
          <a:ext cx="6429420" cy="849420"/>
        </a:xfrm>
        <a:prstGeom prst="roundRect">
          <a:avLst/>
        </a:prstGeom>
        <a:solidFill>
          <a:srgbClr val="0070C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7030A0"/>
              </a:solidFill>
              <a:latin typeface="Bookman Old Style" pitchFamily="18" charset="0"/>
            </a:rPr>
            <a:t>Обучение на зрительном восприятии</a:t>
          </a:r>
          <a:endParaRPr lang="ru-RU" sz="2200" b="1" kern="1200" dirty="0">
            <a:solidFill>
              <a:srgbClr val="7030A0"/>
            </a:solidFill>
            <a:latin typeface="Bookman Old Style" pitchFamily="18" charset="0"/>
          </a:endParaRPr>
        </a:p>
      </dsp:txBody>
      <dsp:txXfrm>
        <a:off x="41465" y="122555"/>
        <a:ext cx="6346490" cy="766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2130425"/>
            <a:ext cx="8429684" cy="1470025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ln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Гендерное</a:t>
            </a:r>
            <a:r>
              <a:rPr lang="ru-RU" b="1" i="1" dirty="0" smtClean="0">
                <a:ln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воспитание детей младшего дошкольного возраста </a:t>
            </a:r>
            <a:br>
              <a:rPr lang="ru-RU" b="1" i="1" dirty="0" smtClean="0">
                <a:ln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b="1" i="1" dirty="0" smtClean="0">
                <a:ln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условиях ФГОС ДО</a:t>
            </a:r>
            <a:br>
              <a:rPr lang="ru-RU" b="1" i="1" dirty="0" smtClean="0">
                <a:ln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5072074"/>
            <a:ext cx="6400800" cy="1181096"/>
          </a:xfrm>
        </p:spPr>
        <p:txBody>
          <a:bodyPr>
            <a:normAutofit fontScale="92500" lnSpcReduction="10000"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 : </a:t>
            </a:r>
            <a:r>
              <a:rPr lang="ru-RU" sz="2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Сыроватко</a:t>
            </a: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Михайловна,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детский сад № 51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«Золотой орешек» г. Пятигорска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2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/>
          </a:p>
        </p:txBody>
      </p:sp>
      <p:pic>
        <p:nvPicPr>
          <p:cNvPr id="1028" name="Picture 4" descr="C:\Users\VOLODYA\Pictures\deti_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571876"/>
            <a:ext cx="2438405" cy="2599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26458"/>
          <a:stretch>
            <a:fillRect/>
          </a:stretch>
        </p:blipFill>
        <p:spPr bwMode="auto">
          <a:xfrm>
            <a:off x="642910" y="928670"/>
            <a:ext cx="3824871" cy="500066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b="18303"/>
          <a:stretch>
            <a:fillRect/>
          </a:stretch>
        </p:blipFill>
        <p:spPr bwMode="auto">
          <a:xfrm>
            <a:off x="5000629" y="960957"/>
            <a:ext cx="3429024" cy="4980284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 Сыроватко\DSCN1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16210"/>
            <a:ext cx="4286280" cy="3214711"/>
          </a:xfrm>
          <a:prstGeom prst="rect">
            <a:avLst/>
          </a:prstGeom>
          <a:noFill/>
          <a:ln w="76200">
            <a:solidFill>
              <a:srgbClr val="57D3FF"/>
            </a:solidFill>
          </a:ln>
        </p:spPr>
      </p:pic>
      <p:pic>
        <p:nvPicPr>
          <p:cNvPr id="4099" name="Picture 3" descr="F:\Фото Сыроватко\DSCN1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00042"/>
            <a:ext cx="4235960" cy="3176970"/>
          </a:xfrm>
          <a:prstGeom prst="rect">
            <a:avLst/>
          </a:prstGeom>
          <a:noFill/>
          <a:ln w="76200">
            <a:solidFill>
              <a:srgbClr val="57D3FF"/>
            </a:solidFill>
          </a:ln>
        </p:spPr>
      </p:pic>
      <p:pic>
        <p:nvPicPr>
          <p:cNvPr id="4102" name="Picture 6" descr="C:\Users\VOLODYA\Pictures\hello_html_m338f6e04.gif"/>
          <p:cNvPicPr>
            <a:picLocks noChangeAspect="1" noChangeArrowheads="1"/>
          </p:cNvPicPr>
          <p:nvPr/>
        </p:nvPicPr>
        <p:blipFill>
          <a:blip r:embed="rId4"/>
          <a:srcRect l="12224" t="2564" r="16667"/>
          <a:stretch>
            <a:fillRect/>
          </a:stretch>
        </p:blipFill>
        <p:spPr bwMode="auto">
          <a:xfrm>
            <a:off x="2357422" y="1071546"/>
            <a:ext cx="992369" cy="1359765"/>
          </a:xfrm>
          <a:prstGeom prst="rect">
            <a:avLst/>
          </a:prstGeom>
          <a:noFill/>
        </p:spPr>
      </p:pic>
      <p:pic>
        <p:nvPicPr>
          <p:cNvPr id="4103" name="Picture 7" descr="C:\Users\VOLODYA\Pictures\plane.png"/>
          <p:cNvPicPr>
            <a:picLocks noChangeAspect="1" noChangeArrowheads="1"/>
          </p:cNvPicPr>
          <p:nvPr/>
        </p:nvPicPr>
        <p:blipFill>
          <a:blip r:embed="rId5"/>
          <a:srcRect l="6640" r="4297"/>
          <a:stretch>
            <a:fillRect/>
          </a:stretch>
        </p:blipFill>
        <p:spPr bwMode="auto">
          <a:xfrm>
            <a:off x="5786446" y="4500570"/>
            <a:ext cx="2163247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14348" y="500042"/>
          <a:ext cx="7929618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Фото Сыроватко\DSCN1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14686"/>
            <a:ext cx="4140709" cy="310553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25602" name="Picture 2" descr="F:\Фото Сыроватко\DSCN17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00042"/>
            <a:ext cx="4164522" cy="312339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25603" name="Picture 3" descr="C:\Users\VOLODYA\Pictures\114551939_______005__8_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428977"/>
            <a:ext cx="2286016" cy="3429023"/>
          </a:xfrm>
          <a:prstGeom prst="rect">
            <a:avLst/>
          </a:prstGeom>
          <a:noFill/>
        </p:spPr>
      </p:pic>
      <p:pic>
        <p:nvPicPr>
          <p:cNvPr id="5" name="Picture 4" descr="C:\Users\VOLODYA\Pictures\9a77b1ab07850947ce5c5ca6b4b0246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857356" y="1071546"/>
            <a:ext cx="1785950" cy="1628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Сыроватко\DSCN1907.JPG"/>
          <p:cNvPicPr>
            <a:picLocks noChangeAspect="1" noChangeArrowheads="1"/>
          </p:cNvPicPr>
          <p:nvPr/>
        </p:nvPicPr>
        <p:blipFill>
          <a:blip r:embed="rId2" cstate="print"/>
          <a:srcRect b="10033"/>
          <a:stretch>
            <a:fillRect/>
          </a:stretch>
        </p:blipFill>
        <p:spPr bwMode="auto">
          <a:xfrm>
            <a:off x="2214546" y="357166"/>
            <a:ext cx="3929090" cy="26511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 rot="1955417">
            <a:off x="6286512" y="1428736"/>
            <a:ext cx="2408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Центр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природы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74" name="Picture 2" descr="C:\Users\VOLODYA\Pictures\0c516ca24834e76277620ff463670e3f.jpg.jpg"/>
          <p:cNvPicPr>
            <a:picLocks noChangeAspect="1" noChangeArrowheads="1"/>
          </p:cNvPicPr>
          <p:nvPr/>
        </p:nvPicPr>
        <p:blipFill>
          <a:blip r:embed="rId3"/>
          <a:srcRect t="5790"/>
          <a:stretch>
            <a:fillRect/>
          </a:stretch>
        </p:blipFill>
        <p:spPr bwMode="auto">
          <a:xfrm>
            <a:off x="571472" y="3000372"/>
            <a:ext cx="2714644" cy="34099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3075" name="Picture 3" descr="C:\Users\VOLODYA\Pictures\0_98308_b06cae43_L.jpg"/>
          <p:cNvPicPr>
            <a:picLocks noChangeAspect="1" noChangeArrowheads="1"/>
          </p:cNvPicPr>
          <p:nvPr/>
        </p:nvPicPr>
        <p:blipFill>
          <a:blip r:embed="rId4"/>
          <a:srcRect l="13500" t="6000" r="15999"/>
          <a:stretch>
            <a:fillRect/>
          </a:stretch>
        </p:blipFill>
        <p:spPr bwMode="auto">
          <a:xfrm>
            <a:off x="5357818" y="3000372"/>
            <a:ext cx="3357586" cy="335756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 rot="18511393">
            <a:off x="2904967" y="4578453"/>
            <a:ext cx="27318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Центр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игры.</a:t>
            </a:r>
          </a:p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«Парикмахерская»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500042"/>
            <a:ext cx="68515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Центр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художественно-эстетического развития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19926" b="25517"/>
          <a:stretch>
            <a:fillRect/>
          </a:stretch>
        </p:blipFill>
        <p:spPr bwMode="auto">
          <a:xfrm>
            <a:off x="5500694" y="928670"/>
            <a:ext cx="2428892" cy="235577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t="15093" b="35315"/>
          <a:stretch>
            <a:fillRect/>
          </a:stretch>
        </p:blipFill>
        <p:spPr bwMode="auto">
          <a:xfrm>
            <a:off x="1857356" y="1000108"/>
            <a:ext cx="2592950" cy="2286016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1029" name="Picture 5" descr="F:\Фото Сыроватко\DSCN1902.JPG"/>
          <p:cNvPicPr>
            <a:picLocks noChangeAspect="1" noChangeArrowheads="1"/>
          </p:cNvPicPr>
          <p:nvPr/>
        </p:nvPicPr>
        <p:blipFill>
          <a:blip r:embed="rId4" cstate="print"/>
          <a:srcRect t="16242" b="23476"/>
          <a:stretch>
            <a:fillRect/>
          </a:stretch>
        </p:blipFill>
        <p:spPr bwMode="auto">
          <a:xfrm>
            <a:off x="1643042" y="3571876"/>
            <a:ext cx="6143668" cy="277764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OLODYA\Pictures\detsad-274708-1416689558.jpg"/>
          <p:cNvPicPr>
            <a:picLocks noChangeAspect="1" noChangeArrowheads="1"/>
          </p:cNvPicPr>
          <p:nvPr/>
        </p:nvPicPr>
        <p:blipFill>
          <a:blip r:embed="rId2"/>
          <a:srcRect l="50091"/>
          <a:stretch>
            <a:fillRect/>
          </a:stretch>
        </p:blipFill>
        <p:spPr bwMode="auto">
          <a:xfrm>
            <a:off x="642910" y="1841683"/>
            <a:ext cx="2928958" cy="4406709"/>
          </a:xfrm>
          <a:prstGeom prst="rect">
            <a:avLst/>
          </a:prstGeom>
          <a:noFill/>
          <a:ln w="76200">
            <a:solidFill>
              <a:srgbClr val="E929CE"/>
            </a:solidFill>
          </a:ln>
        </p:spPr>
      </p:pic>
      <p:pic>
        <p:nvPicPr>
          <p:cNvPr id="4099" name="Picture 3" descr="C:\Users\VOLODYA\Pictures\f39b5407805b6233b2f832909a28288e.jpg.jpg"/>
          <p:cNvPicPr>
            <a:picLocks noChangeAspect="1" noChangeArrowheads="1"/>
          </p:cNvPicPr>
          <p:nvPr/>
        </p:nvPicPr>
        <p:blipFill>
          <a:blip r:embed="rId3"/>
          <a:srcRect r="20126"/>
          <a:stretch>
            <a:fillRect/>
          </a:stretch>
        </p:blipFill>
        <p:spPr bwMode="auto">
          <a:xfrm>
            <a:off x="3857620" y="1857364"/>
            <a:ext cx="4676611" cy="4385943"/>
          </a:xfrm>
          <a:prstGeom prst="rect">
            <a:avLst/>
          </a:prstGeom>
          <a:noFill/>
          <a:ln w="76200">
            <a:solidFill>
              <a:srgbClr val="E929CE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857488" y="642918"/>
            <a:ext cx="3995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Центр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театра</a:t>
            </a:r>
            <a:endParaRPr lang="ru-RU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357422" y="642918"/>
          <a:ext cx="642942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C:\Users\VOLODYA\Pictures\181aab9aaeb1.png"/>
          <p:cNvPicPr/>
          <p:nvPr/>
        </p:nvPicPr>
        <p:blipFill>
          <a:blip r:embed="rId7" cstate="print"/>
          <a:srcRect l="4396" r="32088" b="52987"/>
          <a:stretch>
            <a:fillRect/>
          </a:stretch>
        </p:blipFill>
        <p:spPr bwMode="auto">
          <a:xfrm>
            <a:off x="428596" y="2500306"/>
            <a:ext cx="17859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357422" y="642918"/>
          <a:ext cx="642942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C:\Users\VOLODYA\Pictures\viewImage.png"/>
          <p:cNvPicPr/>
          <p:nvPr/>
        </p:nvPicPr>
        <p:blipFill>
          <a:blip r:embed="rId7" cstate="print"/>
          <a:srcRect l="9717" t="7163" r="31579" b="53295"/>
          <a:stretch>
            <a:fillRect/>
          </a:stretch>
        </p:blipFill>
        <p:spPr bwMode="auto">
          <a:xfrm>
            <a:off x="428596" y="2643182"/>
            <a:ext cx="1785950" cy="167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LODYA\Pictures\img9 (1).jpg"/>
          <p:cNvPicPr>
            <a:picLocks noChangeAspect="1" noChangeArrowheads="1"/>
          </p:cNvPicPr>
          <p:nvPr/>
        </p:nvPicPr>
        <p:blipFill>
          <a:blip r:embed="rId2"/>
          <a:srcRect l="6612" t="6612" r="5785" b="7438"/>
          <a:stretch>
            <a:fillRect/>
          </a:stretch>
        </p:blipFill>
        <p:spPr bwMode="auto">
          <a:xfrm>
            <a:off x="285720" y="214289"/>
            <a:ext cx="8572560" cy="6308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428604"/>
            <a:ext cx="82153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Baskerville Old Face" pitchFamily="18" charset="0"/>
              </a:rPr>
              <a:t>      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Ге́ндер</a:t>
            </a:r>
            <a:r>
              <a:rPr lang="en-US" sz="4000" b="1" dirty="0" smtClean="0">
                <a:solidFill>
                  <a:srgbClr val="FF0000"/>
                </a:solidFill>
                <a:latin typeface="Bookman Old Style" pitchFamily="18" charset="0"/>
              </a:rPr>
              <a:t> </a:t>
            </a:r>
            <a:r>
              <a:rPr lang="en-US" sz="4000" b="1" dirty="0" smtClean="0">
                <a:solidFill>
                  <a:srgbClr val="7030A0"/>
                </a:solidFill>
                <a:latin typeface="Bookman Old Style" pitchFamily="18" charset="0"/>
              </a:rPr>
              <a:t>(</a:t>
            </a:r>
            <a:r>
              <a:rPr lang="en-US" sz="4000" b="1" dirty="0" err="1" smtClean="0">
                <a:solidFill>
                  <a:srgbClr val="7030A0"/>
                </a:solidFill>
                <a:latin typeface="Bookman Old Style" pitchFamily="18" charset="0"/>
              </a:rPr>
              <a:t>англ</a:t>
            </a:r>
            <a:r>
              <a:rPr lang="en-US" sz="4000" b="1" dirty="0" smtClean="0">
                <a:solidFill>
                  <a:srgbClr val="7030A0"/>
                </a:solidFill>
                <a:latin typeface="Bookman Old Style" pitchFamily="18" charset="0"/>
              </a:rPr>
              <a:t>. </a:t>
            </a:r>
            <a:r>
              <a:rPr lang="en-US" sz="4000" b="1" i="1" dirty="0" smtClean="0">
                <a:solidFill>
                  <a:srgbClr val="7030A0"/>
                </a:solidFill>
                <a:latin typeface="Bookman Old Style" pitchFamily="18" charset="0"/>
              </a:rPr>
              <a:t>gender</a:t>
            </a:r>
            <a:r>
              <a:rPr lang="en-US" sz="4000" b="1" dirty="0" smtClean="0">
                <a:solidFill>
                  <a:srgbClr val="7030A0"/>
                </a:solidFill>
                <a:latin typeface="Bookman Old Style" pitchFamily="18" charset="0"/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  <a:latin typeface="Bookman Old Style" pitchFamily="18" charset="0"/>
              </a:rPr>
              <a:t>от</a:t>
            </a:r>
            <a:r>
              <a:rPr lang="en-US" sz="4000" b="1" dirty="0" smtClean="0">
                <a:solidFill>
                  <a:srgbClr val="7030A0"/>
                </a:solidFill>
                <a:latin typeface="Bookman Old Style" pitchFamily="18" charset="0"/>
              </a:rPr>
              <a:t> </a:t>
            </a:r>
            <a:r>
              <a:rPr lang="en-US" sz="4000" b="1" dirty="0" err="1" smtClean="0">
                <a:solidFill>
                  <a:srgbClr val="7030A0"/>
                </a:solidFill>
                <a:latin typeface="Bookman Old Style" pitchFamily="18" charset="0"/>
              </a:rPr>
              <a:t>лат</a:t>
            </a:r>
            <a:r>
              <a:rPr lang="en-US" sz="4000" b="1" dirty="0" smtClean="0">
                <a:solidFill>
                  <a:srgbClr val="7030A0"/>
                </a:solidFill>
                <a:latin typeface="Bookman Old Style" pitchFamily="18" charset="0"/>
              </a:rPr>
              <a:t>. </a:t>
            </a:r>
            <a:r>
              <a:rPr lang="ru-RU" sz="4000" b="1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en-US" sz="4000" b="1" i="1" dirty="0" smtClean="0">
                <a:solidFill>
                  <a:srgbClr val="7030A0"/>
                </a:solidFill>
                <a:latin typeface="Bookman Old Style" pitchFamily="18" charset="0"/>
              </a:rPr>
              <a:t>genus</a:t>
            </a:r>
            <a:r>
              <a:rPr lang="en-US" sz="4000" b="1" dirty="0" smtClean="0">
                <a:solidFill>
                  <a:srgbClr val="7030A0"/>
                </a:solidFill>
                <a:latin typeface="Bookman Old Style" pitchFamily="18" charset="0"/>
              </a:rPr>
              <a:t> «</a:t>
            </a:r>
            <a:r>
              <a:rPr lang="en-US" sz="4000" b="1" dirty="0" err="1" smtClean="0">
                <a:solidFill>
                  <a:srgbClr val="7030A0"/>
                </a:solidFill>
                <a:latin typeface="Bookman Old Style" pitchFamily="18" charset="0"/>
              </a:rPr>
              <a:t>род</a:t>
            </a:r>
            <a:r>
              <a:rPr lang="en-US" sz="4000" b="1" dirty="0" smtClean="0">
                <a:solidFill>
                  <a:srgbClr val="7030A0"/>
                </a:solidFill>
                <a:latin typeface="Bookman Old Style" pitchFamily="18" charset="0"/>
              </a:rPr>
              <a:t>») — </a:t>
            </a:r>
            <a:r>
              <a:rPr lang="en-US" sz="4000" b="1" dirty="0" err="1" smtClean="0">
                <a:solidFill>
                  <a:srgbClr val="7030A0"/>
                </a:solidFill>
                <a:latin typeface="Bookman Old Style" pitchFamily="18" charset="0"/>
              </a:rPr>
              <a:t>это</a:t>
            </a:r>
            <a:r>
              <a:rPr lang="en-US" sz="4000" b="1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Bookman Old Style" pitchFamily="18" charset="0"/>
              </a:rPr>
              <a:t>психосоциальный</a:t>
            </a:r>
            <a:r>
              <a:rPr lang="en-US" sz="4000" b="1" dirty="0" smtClean="0">
                <a:solidFill>
                  <a:srgbClr val="7030A0"/>
                </a:solidFill>
                <a:latin typeface="Bookman Old Style" pitchFamily="18" charset="0"/>
              </a:rPr>
              <a:t> </a:t>
            </a:r>
            <a:r>
              <a:rPr lang="en-US" sz="4000" b="1" dirty="0" err="1" smtClean="0">
                <a:solidFill>
                  <a:srgbClr val="7030A0"/>
                </a:solidFill>
                <a:latin typeface="Bookman Old Style" pitchFamily="18" charset="0"/>
              </a:rPr>
              <a:t>пол</a:t>
            </a:r>
            <a:r>
              <a:rPr lang="en-US" sz="4000" b="1" dirty="0" smtClean="0">
                <a:solidFill>
                  <a:srgbClr val="7030A0"/>
                </a:solidFill>
                <a:latin typeface="Bookman Old Style" pitchFamily="18" charset="0"/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  <a:latin typeface="Bookman Old Style" pitchFamily="18" charset="0"/>
              </a:rPr>
              <a:t>определяющий</a:t>
            </a:r>
            <a:r>
              <a:rPr lang="en-US" sz="4000" b="1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Bookman Old Style" pitchFamily="18" charset="0"/>
              </a:rPr>
              <a:t>поведение</a:t>
            </a:r>
            <a:r>
              <a:rPr lang="en-US" sz="4000" b="1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Bookman Old Style" pitchFamily="18" charset="0"/>
              </a:rPr>
              <a:t>человека</a:t>
            </a:r>
            <a:r>
              <a:rPr lang="en-US" sz="4000" b="1" dirty="0" smtClean="0">
                <a:solidFill>
                  <a:srgbClr val="7030A0"/>
                </a:solidFill>
                <a:latin typeface="Bookman Old Style" pitchFamily="18" charset="0"/>
              </a:rPr>
              <a:t> в </a:t>
            </a:r>
            <a:r>
              <a:rPr lang="en-US" sz="4000" b="1" dirty="0" err="1" smtClean="0">
                <a:solidFill>
                  <a:srgbClr val="7030A0"/>
                </a:solidFill>
                <a:latin typeface="Bookman Old Style" pitchFamily="18" charset="0"/>
              </a:rPr>
              <a:t>обществе</a:t>
            </a:r>
            <a:r>
              <a:rPr lang="en-US" sz="4000" b="1" dirty="0" smtClean="0">
                <a:solidFill>
                  <a:srgbClr val="7030A0"/>
                </a:solidFill>
                <a:latin typeface="Bookman Old Style" pitchFamily="18" charset="0"/>
              </a:rPr>
              <a:t> и </a:t>
            </a:r>
            <a:r>
              <a:rPr lang="en-US" sz="4000" b="1" dirty="0" err="1" smtClean="0">
                <a:solidFill>
                  <a:srgbClr val="7030A0"/>
                </a:solidFill>
                <a:latin typeface="Bookman Old Style" pitchFamily="18" charset="0"/>
              </a:rPr>
              <a:t>то</a:t>
            </a:r>
            <a:r>
              <a:rPr lang="en-US" sz="4000" b="1" dirty="0" smtClean="0">
                <a:solidFill>
                  <a:srgbClr val="7030A0"/>
                </a:solidFill>
                <a:latin typeface="Bookman Old Style" pitchFamily="18" charset="0"/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  <a:latin typeface="Bookman Old Style" pitchFamily="18" charset="0"/>
              </a:rPr>
              <a:t>как</a:t>
            </a:r>
            <a:r>
              <a:rPr lang="en-US" sz="4000" b="1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Bookman Old Style" pitchFamily="18" charset="0"/>
              </a:rPr>
              <a:t>это</a:t>
            </a:r>
            <a:r>
              <a:rPr lang="en-US" sz="4000" b="1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Bookman Old Style" pitchFamily="18" charset="0"/>
              </a:rPr>
              <a:t>поведение</a:t>
            </a:r>
            <a:r>
              <a:rPr lang="en-US" sz="4000" b="1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Bookman Old Style" pitchFamily="18" charset="0"/>
              </a:rPr>
              <a:t>воспринимается</a:t>
            </a:r>
            <a:r>
              <a:rPr lang="en-US" sz="4000" b="1" dirty="0" smtClean="0">
                <a:solidFill>
                  <a:srgbClr val="7030A0"/>
                </a:solidFill>
                <a:latin typeface="Bookman Old Style" pitchFamily="18" charset="0"/>
              </a:rPr>
              <a:t>. </a:t>
            </a:r>
            <a:endParaRPr lang="ru-RU" sz="4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1142984"/>
            <a:ext cx="8001056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0747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 Социальные изменения, происходящие в современном обществе, привели к разрушению традиционных стереотипов мужского и женского поведения.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2. В условиях образовательного пространства девочки и мальчики воспитываются в одной возрастной группе, живут по единому для всех режиму.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одители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имеют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недостаточно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знаний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о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необходимости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применения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подходов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к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воспитанию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ребенка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с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учетом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гендерных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различий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80724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Гендерное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воспитание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Bookman Old Style" pitchFamily="18" charset="0"/>
              </a:rPr>
              <a:t>– </a:t>
            </a:r>
            <a:endParaRPr lang="ru-RU" sz="3200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Bookman Old Style" pitchFamily="18" charset="0"/>
              </a:rPr>
              <a:t>это</a:t>
            </a:r>
            <a:r>
              <a:rPr lang="en-US" sz="3200" b="1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Bookman Old Style" pitchFamily="18" charset="0"/>
              </a:rPr>
              <a:t>формирование</a:t>
            </a:r>
            <a:r>
              <a:rPr lang="en-US" sz="3200" b="1" dirty="0" smtClean="0">
                <a:solidFill>
                  <a:srgbClr val="7030A0"/>
                </a:solidFill>
                <a:latin typeface="Bookman Old Style" pitchFamily="18" charset="0"/>
              </a:rPr>
              <a:t> у </a:t>
            </a:r>
            <a:r>
              <a:rPr lang="en-US" sz="3200" b="1" dirty="0" err="1" smtClean="0">
                <a:solidFill>
                  <a:srgbClr val="7030A0"/>
                </a:solidFill>
                <a:latin typeface="Bookman Old Style" pitchFamily="18" charset="0"/>
              </a:rPr>
              <a:t>детей</a:t>
            </a:r>
            <a:r>
              <a:rPr lang="en-US" sz="3200" b="1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Bookman Old Style" pitchFamily="18" charset="0"/>
              </a:rPr>
              <a:t>представлений</a:t>
            </a:r>
            <a:r>
              <a:rPr lang="en-US" sz="3200" b="1" dirty="0" smtClean="0">
                <a:solidFill>
                  <a:srgbClr val="7030A0"/>
                </a:solidFill>
                <a:latin typeface="Bookman Old Style" pitchFamily="18" charset="0"/>
              </a:rPr>
              <a:t> о </a:t>
            </a:r>
            <a:r>
              <a:rPr lang="en-US" sz="3200" b="1" dirty="0" err="1" smtClean="0">
                <a:solidFill>
                  <a:srgbClr val="7030A0"/>
                </a:solidFill>
                <a:latin typeface="Bookman Old Style" pitchFamily="18" charset="0"/>
              </a:rPr>
              <a:t>настоящих</a:t>
            </a:r>
            <a:r>
              <a:rPr lang="en-US" sz="3200" b="1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Bookman Old Style" pitchFamily="18" charset="0"/>
              </a:rPr>
              <a:t>мужчинах</a:t>
            </a:r>
            <a:r>
              <a:rPr lang="en-US" sz="3200" b="1" dirty="0" smtClean="0">
                <a:solidFill>
                  <a:srgbClr val="7030A0"/>
                </a:solidFill>
                <a:latin typeface="Bookman Old Style" pitchFamily="18" charset="0"/>
              </a:rPr>
              <a:t> и </a:t>
            </a:r>
            <a:r>
              <a:rPr lang="en-US" sz="3200" b="1" dirty="0" err="1" smtClean="0">
                <a:solidFill>
                  <a:srgbClr val="7030A0"/>
                </a:solidFill>
                <a:latin typeface="Bookman Old Style" pitchFamily="18" charset="0"/>
              </a:rPr>
              <a:t>женщинах</a:t>
            </a:r>
            <a:r>
              <a:rPr lang="ru-RU" sz="3200" b="1" dirty="0" smtClean="0">
                <a:solidFill>
                  <a:srgbClr val="7030A0"/>
                </a:solidFill>
                <a:latin typeface="Bookman Old Style" pitchFamily="18" charset="0"/>
              </a:rPr>
              <a:t>.</a:t>
            </a:r>
            <a:endParaRPr lang="ru-RU" sz="32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928662" y="3214686"/>
          <a:ext cx="7715304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VOLODYA\Pictures\2851afa48f478116d27a8fede192a341.png"/>
          <p:cNvPicPr>
            <a:picLocks noChangeAspect="1" noChangeArrowheads="1"/>
          </p:cNvPicPr>
          <p:nvPr/>
        </p:nvPicPr>
        <p:blipFill>
          <a:blip r:embed="rId2"/>
          <a:srcRect l="3982" t="12870" r="9734" b="4994"/>
          <a:stretch>
            <a:fillRect/>
          </a:stretch>
        </p:blipFill>
        <p:spPr bwMode="auto">
          <a:xfrm>
            <a:off x="3428992" y="571480"/>
            <a:ext cx="2143140" cy="208599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928662" y="2928934"/>
            <a:ext cx="2643206" cy="10715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Bookman Old Style" pitchFamily="18" charset="0"/>
              </a:rPr>
              <a:t>Дом</a:t>
            </a:r>
            <a:endParaRPr lang="ru-RU" sz="32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643570" y="2928934"/>
            <a:ext cx="2643206" cy="10715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Bookman Old Style" pitchFamily="18" charset="0"/>
              </a:rPr>
              <a:t>ДОУ</a:t>
            </a:r>
            <a:endParaRPr lang="ru-RU" sz="32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5" name="Стрелка углом 4"/>
          <p:cNvSpPr/>
          <p:nvPr/>
        </p:nvSpPr>
        <p:spPr>
          <a:xfrm flipV="1">
            <a:off x="4786314" y="2786058"/>
            <a:ext cx="642942" cy="928694"/>
          </a:xfrm>
          <a:prstGeom prst="ben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 углом 5"/>
          <p:cNvSpPr/>
          <p:nvPr/>
        </p:nvSpPr>
        <p:spPr>
          <a:xfrm flipH="1" flipV="1">
            <a:off x="3857620" y="2786058"/>
            <a:ext cx="642942" cy="928694"/>
          </a:xfrm>
          <a:prstGeom prst="ben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411" name="Picture 3" descr="C:\Users\VOLODYA\Pictures\15287340.png"/>
          <p:cNvPicPr>
            <a:picLocks noChangeAspect="1" noChangeArrowheads="1"/>
          </p:cNvPicPr>
          <p:nvPr/>
        </p:nvPicPr>
        <p:blipFill>
          <a:blip r:embed="rId3"/>
          <a:srcRect l="21631" r="53133" b="56604"/>
          <a:stretch>
            <a:fillRect/>
          </a:stretch>
        </p:blipFill>
        <p:spPr bwMode="auto">
          <a:xfrm>
            <a:off x="642910" y="4214818"/>
            <a:ext cx="1500198" cy="1928826"/>
          </a:xfrm>
          <a:prstGeom prst="rect">
            <a:avLst/>
          </a:prstGeom>
          <a:noFill/>
        </p:spPr>
      </p:pic>
      <p:pic>
        <p:nvPicPr>
          <p:cNvPr id="17413" name="Picture 5" descr="C:\Users\VOLODYA\Pictures\1330252646_babushka.gif"/>
          <p:cNvPicPr>
            <a:picLocks noChangeAspect="1" noChangeArrowheads="1"/>
          </p:cNvPicPr>
          <p:nvPr/>
        </p:nvPicPr>
        <p:blipFill>
          <a:blip r:embed="rId4"/>
          <a:srcRect l="23346" r="24124" b="48571"/>
          <a:stretch>
            <a:fillRect/>
          </a:stretch>
        </p:blipFill>
        <p:spPr bwMode="auto">
          <a:xfrm>
            <a:off x="2500298" y="4214818"/>
            <a:ext cx="1500198" cy="2000264"/>
          </a:xfrm>
          <a:prstGeom prst="rect">
            <a:avLst/>
          </a:prstGeom>
          <a:noFill/>
        </p:spPr>
      </p:pic>
      <p:pic>
        <p:nvPicPr>
          <p:cNvPr id="17414" name="Picture 6" descr="C:\Users\VOLODYA\Pictures\vospitatel-sdet-mi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143380"/>
            <a:ext cx="3178503" cy="2157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357158" y="500042"/>
          <a:ext cx="8501122" cy="5867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LODYA\Pictures\3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57166"/>
            <a:ext cx="2203708" cy="210007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00034" y="2714620"/>
            <a:ext cx="1857388" cy="1643074"/>
          </a:xfrm>
          <a:prstGeom prst="roundRect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Не слушаются взрослых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43174" y="2714620"/>
            <a:ext cx="1857388" cy="1643074"/>
          </a:xfrm>
          <a:prstGeom prst="roundRect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Не могут сами себя занять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4876" y="2714620"/>
            <a:ext cx="2000264" cy="1643074"/>
          </a:xfrm>
          <a:prstGeom prst="roundRect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Требуют постоянного присутствия мамы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29454" y="2714620"/>
            <a:ext cx="1857388" cy="1643074"/>
          </a:xfrm>
          <a:prstGeom prst="roundRect">
            <a:avLst/>
          </a:prstGeom>
          <a:solidFill>
            <a:srgbClr val="00B0F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Проявляют агрессию по отношению к взрослым и детям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8" name="Прямая со стрелкой 7"/>
          <p:cNvCxnSpPr>
            <a:endCxn id="3" idx="0"/>
          </p:cNvCxnSpPr>
          <p:nvPr/>
        </p:nvCxnSpPr>
        <p:spPr>
          <a:xfrm rot="10800000" flipV="1">
            <a:off x="1428728" y="2500306"/>
            <a:ext cx="2000264" cy="2143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1026" idx="2"/>
            <a:endCxn id="4" idx="0"/>
          </p:cNvCxnSpPr>
          <p:nvPr/>
        </p:nvCxnSpPr>
        <p:spPr>
          <a:xfrm rot="5400000">
            <a:off x="3922668" y="2106442"/>
            <a:ext cx="257378" cy="9589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1026" idx="2"/>
            <a:endCxn id="5" idx="0"/>
          </p:cNvCxnSpPr>
          <p:nvPr/>
        </p:nvCxnSpPr>
        <p:spPr>
          <a:xfrm rot="16200000" flipH="1">
            <a:off x="4994238" y="1993850"/>
            <a:ext cx="257378" cy="11841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6" idx="0"/>
          </p:cNvCxnSpPr>
          <p:nvPr/>
        </p:nvCxnSpPr>
        <p:spPr>
          <a:xfrm>
            <a:off x="5643570" y="2428868"/>
            <a:ext cx="2214578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500034" y="4572008"/>
            <a:ext cx="4286280" cy="928694"/>
          </a:xfrm>
          <a:prstGeom prst="ellipse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Bookman Old Style" pitchFamily="18" charset="0"/>
              </a:rPr>
              <a:t>М</a:t>
            </a:r>
            <a:r>
              <a:rPr lang="en-US" b="1" dirty="0" err="1" smtClean="0">
                <a:solidFill>
                  <a:srgbClr val="002060"/>
                </a:solidFill>
                <a:latin typeface="Bookman Old Style" pitchFamily="18" charset="0"/>
              </a:rPr>
              <a:t>альчики</a:t>
            </a: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Bookman Old Style" pitchFamily="18" charset="0"/>
              </a:rPr>
              <a:t>подражают</a:t>
            </a: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Bookman Old Style" pitchFamily="18" charset="0"/>
              </a:rPr>
              <a:t>имеющимся</a:t>
            </a: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 в </a:t>
            </a:r>
            <a:r>
              <a:rPr lang="en-US" b="1" dirty="0" err="1" smtClean="0">
                <a:solidFill>
                  <a:srgbClr val="002060"/>
                </a:solidFill>
                <a:latin typeface="Bookman Old Style" pitchFamily="18" charset="0"/>
              </a:rPr>
              <a:t>семье</a:t>
            </a: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Bookman Old Style" pitchFamily="18" charset="0"/>
              </a:rPr>
              <a:t>мужчинам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357686" y="5429264"/>
            <a:ext cx="4286280" cy="857256"/>
          </a:xfrm>
          <a:prstGeom prst="ellipse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Bookman Old Style" pitchFamily="18" charset="0"/>
              </a:rPr>
              <a:t>Д</a:t>
            </a:r>
            <a:r>
              <a:rPr lang="en-US" b="1" dirty="0" err="1" smtClean="0">
                <a:solidFill>
                  <a:srgbClr val="002060"/>
                </a:solidFill>
                <a:latin typeface="Bookman Old Style" pitchFamily="18" charset="0"/>
              </a:rPr>
              <a:t>евочки</a:t>
            </a: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Bookman Old Style" pitchFamily="18" charset="0"/>
              </a:rPr>
              <a:t>подражают</a:t>
            </a: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Bookman Old Style" pitchFamily="18" charset="0"/>
              </a:rPr>
              <a:t>маме</a:t>
            </a: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 и </a:t>
            </a:r>
            <a:r>
              <a:rPr lang="en-US" b="1" dirty="0" err="1" smtClean="0">
                <a:solidFill>
                  <a:srgbClr val="002060"/>
                </a:solidFill>
                <a:latin typeface="Bookman Old Style" pitchFamily="18" charset="0"/>
              </a:rPr>
              <a:t>другим</a:t>
            </a: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Bookman Old Style" pitchFamily="18" charset="0"/>
              </a:rPr>
              <a:t>женщинам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 Сыроватко\DSCN1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642918"/>
            <a:ext cx="4140709" cy="31055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2051" name="Picture 3" descr="F:\Фото Сыроватко\DSCN1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264222"/>
            <a:ext cx="3929090" cy="29468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2052" name="Picture 4" descr="C:\Users\VOLODYA\Pictures\1741046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857884" y="4000504"/>
            <a:ext cx="1291102" cy="2214554"/>
          </a:xfrm>
          <a:prstGeom prst="rect">
            <a:avLst/>
          </a:prstGeom>
          <a:noFill/>
        </p:spPr>
      </p:pic>
      <p:pic>
        <p:nvPicPr>
          <p:cNvPr id="2053" name="Picture 5" descr="C:\Users\VOLODYA\Pictures\2024365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928794" y="785794"/>
            <a:ext cx="1286367" cy="2130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 Сыроватко\DSCN1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571480"/>
            <a:ext cx="4616963" cy="346272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3076" name="Picture 4" descr="C:\Users\VOLODYA\Pictures\qiBoEyy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429132"/>
            <a:ext cx="2171572" cy="1497351"/>
          </a:xfrm>
          <a:prstGeom prst="rect">
            <a:avLst/>
          </a:prstGeom>
          <a:noFill/>
        </p:spPr>
      </p:pic>
      <p:pic>
        <p:nvPicPr>
          <p:cNvPr id="3077" name="Picture 5" descr="C:\Users\VOLODYA\Pictures\66916827_1290418654_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785794"/>
            <a:ext cx="1338188" cy="2130737"/>
          </a:xfrm>
          <a:prstGeom prst="rect">
            <a:avLst/>
          </a:prstGeom>
          <a:noFill/>
        </p:spPr>
      </p:pic>
      <p:pic>
        <p:nvPicPr>
          <p:cNvPr id="3078" name="Picture 6" descr="F:\Фото Сыроватко\DSCN18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357562"/>
            <a:ext cx="3950208" cy="296265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341</Words>
  <Application>Microsoft Office PowerPoint</Application>
  <PresentationFormat>Экран (4:3)</PresentationFormat>
  <Paragraphs>52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Baskerville Old Face</vt:lpstr>
      <vt:lpstr>Book Antiqua</vt:lpstr>
      <vt:lpstr>Bookman Old Style</vt:lpstr>
      <vt:lpstr>Calibri</vt:lpstr>
      <vt:lpstr>Times New Roman</vt:lpstr>
      <vt:lpstr>Тема Office</vt:lpstr>
      <vt:lpstr>Гендерное воспитание детей младшего дошкольного возраста  в условиях ФГОС ДО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8-D</cp:lastModifiedBy>
  <cp:revision>56</cp:revision>
  <dcterms:created xsi:type="dcterms:W3CDTF">2013-01-06T18:32:13Z</dcterms:created>
  <dcterms:modified xsi:type="dcterms:W3CDTF">2023-11-03T14:41:13Z</dcterms:modified>
</cp:coreProperties>
</file>