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1" r:id="rId2"/>
    <p:sldId id="277" r:id="rId3"/>
    <p:sldId id="256" r:id="rId4"/>
    <p:sldId id="257" r:id="rId5"/>
    <p:sldId id="258" r:id="rId6"/>
    <p:sldId id="259" r:id="rId7"/>
    <p:sldId id="260" r:id="rId8"/>
    <p:sldId id="262" r:id="rId9"/>
    <p:sldId id="263" r:id="rId10"/>
    <p:sldId id="264" r:id="rId11"/>
    <p:sldId id="267" r:id="rId12"/>
    <p:sldId id="266" r:id="rId13"/>
    <p:sldId id="265" r:id="rId14"/>
    <p:sldId id="268" r:id="rId15"/>
    <p:sldId id="269" r:id="rId16"/>
    <p:sldId id="276" r:id="rId17"/>
    <p:sldId id="274" r:id="rId18"/>
    <p:sldId id="275" r:id="rId19"/>
    <p:sldId id="270" r:id="rId20"/>
    <p:sldId id="271" r:id="rId21"/>
    <p:sldId id="272" r:id="rId22"/>
    <p:sldId id="278" r:id="rId23"/>
    <p:sldId id="273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015" autoAdjust="0"/>
  </p:normalViewPr>
  <p:slideViewPr>
    <p:cSldViewPr>
      <p:cViewPr>
        <p:scale>
          <a:sx n="89" d="100"/>
          <a:sy n="89" d="100"/>
        </p:scale>
        <p:origin x="-42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83AA85-155C-490A-B5F8-3488548195A1}" type="datetimeFigureOut">
              <a:rPr lang="ru-RU" smtClean="0"/>
              <a:t>29.05.2023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136F85-C288-43A6-A500-A16B9B7B57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511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36F85-C288-43A6-A500-A16B9B7B5723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967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593035"/>
            <a:ext cx="7776864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Фотоотчёт </a:t>
            </a:r>
          </a:p>
          <a:p>
            <a:pPr algn="ctr"/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работе кружка </a:t>
            </a:r>
          </a:p>
          <a:p>
            <a:pPr algn="ctr"/>
            <a:endParaRPr lang="ru-RU" sz="4800" dirty="0" smtClean="0"/>
          </a:p>
          <a:p>
            <a:pPr algn="ctr"/>
            <a:r>
              <a:rPr lang="ru-RU" sz="5400" dirty="0" smtClean="0"/>
              <a:t>«</a:t>
            </a:r>
            <a:r>
              <a:rPr lang="ru-RU" sz="5400" b="1" dirty="0" smtClean="0"/>
              <a:t>Ловкие пальчики</a:t>
            </a:r>
            <a:r>
              <a:rPr lang="ru-RU" sz="5400" dirty="0" smtClean="0"/>
              <a:t>»</a:t>
            </a:r>
          </a:p>
          <a:p>
            <a:pPr algn="ctr"/>
            <a:endParaRPr lang="ru-RU" sz="4800" dirty="0" smtClean="0"/>
          </a:p>
          <a:p>
            <a:pPr algn="ctr"/>
            <a:r>
              <a:rPr lang="ru-RU" sz="4800" dirty="0" smtClean="0"/>
              <a:t>Средняя группа.</a:t>
            </a:r>
          </a:p>
          <a:p>
            <a:pPr algn="ctr"/>
            <a:r>
              <a:rPr lang="ru-RU" sz="2000" dirty="0" smtClean="0"/>
              <a:t>2022-2023гг.</a:t>
            </a:r>
            <a:endParaRPr lang="ru-RU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4067944" y="6165304"/>
            <a:ext cx="7561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составитель: Санькова Татьяна Леонидовна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1628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Users\Админ\Desktop\рабочий стол\садик\группа № 9 всё с 1.09.22\кружок\IMG202302021843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85" y="906458"/>
            <a:ext cx="2431341" cy="286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9409" y="200693"/>
            <a:ext cx="23289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000" b="1" dirty="0" smtClean="0">
                <a:solidFill>
                  <a:prstClr val="black"/>
                </a:solidFill>
              </a:rPr>
              <a:t>«Домик»</a:t>
            </a:r>
            <a:endParaRPr lang="ru-RU" sz="4000" b="1" dirty="0">
              <a:solidFill>
                <a:prstClr val="black"/>
              </a:solidFill>
            </a:endParaRPr>
          </a:p>
        </p:txBody>
      </p:sp>
      <p:pic>
        <p:nvPicPr>
          <p:cNvPr id="1028" name="Picture 4" descr="d:\Users\Админ\Desktop\рабочий стол\садик\группа № 9 всё с 1.09.22\кружок\IMG202302091727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098" y="3490699"/>
            <a:ext cx="2445112" cy="326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Users\Админ\Desktop\рабочий стол\садик\группа № 9 всё с 1.09.22\кружок\IMG202302101554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13212" y="3810660"/>
            <a:ext cx="2182817" cy="291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Users\Админ\Desktop\рабочий стол\садик\группа № 9 всё с 1.09.22\кружок\IMG2023021015545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342" y="3174322"/>
            <a:ext cx="3096344" cy="232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Users\Админ\Desktop\рабочий стол\садик\группа № 9 всё с 1.09.22\кружок\IMG2023021017374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545" y="5211138"/>
            <a:ext cx="4968552" cy="153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353835" y="2762437"/>
            <a:ext cx="30427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5400" b="1" dirty="0" smtClean="0">
                <a:solidFill>
                  <a:prstClr val="black"/>
                </a:solidFill>
              </a:rPr>
              <a:t>«Кактус»</a:t>
            </a:r>
            <a:endParaRPr lang="ru-RU" sz="5400" b="1" dirty="0">
              <a:solidFill>
                <a:prstClr val="black"/>
              </a:solidFill>
            </a:endParaRPr>
          </a:p>
        </p:txBody>
      </p:sp>
      <p:pic>
        <p:nvPicPr>
          <p:cNvPr id="8194" name="Picture 2" descr="d:\Users\Админ\Desktop\рабочий стол\садик\группа № 9 всё с 1.09.22\кружок\IMG2023020218435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669100" y="-1980241"/>
            <a:ext cx="2169423" cy="646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21156" y="2343325"/>
            <a:ext cx="48438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u="sng" dirty="0" smtClean="0"/>
              <a:t>Техника-пластилиновая </a:t>
            </a:r>
            <a:r>
              <a:rPr lang="ru-RU" sz="2400" b="1" i="1" u="sng" dirty="0" err="1" smtClean="0"/>
              <a:t>мозайка</a:t>
            </a:r>
            <a:r>
              <a:rPr lang="ru-RU" sz="2400" b="1" i="1" u="sng" dirty="0" smtClean="0"/>
              <a:t>, </a:t>
            </a:r>
          </a:p>
          <a:p>
            <a:r>
              <a:rPr lang="ru-RU" sz="2400" b="1" i="1" u="sng" dirty="0" smtClean="0"/>
              <a:t>процарапывание</a:t>
            </a:r>
            <a:r>
              <a:rPr lang="ru-RU" b="1" i="1" u="sng" dirty="0" smtClean="0"/>
              <a:t>.</a:t>
            </a:r>
            <a:endParaRPr lang="ru-RU" b="1" i="1" u="sng" dirty="0"/>
          </a:p>
        </p:txBody>
      </p:sp>
    </p:spTree>
    <p:extLst>
      <p:ext uri="{BB962C8B-B14F-4D97-AF65-F5344CB8AC3E}">
        <p14:creationId xmlns:p14="http://schemas.microsoft.com/office/powerpoint/2010/main" val="2599120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Users\Админ\Desktop\рабочий стол\садик\группа № 9 всё с 1.09.22\кружок\открытка 23 феврал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437112"/>
            <a:ext cx="3096344" cy="232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Users\Админ\Desktop\IMG202302201613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731965" y="28675"/>
            <a:ext cx="3789989" cy="468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Users\Админ\Desktop\IMG202302201613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80928"/>
            <a:ext cx="5122520" cy="384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4257" y="480599"/>
            <a:ext cx="34908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«Открытка</a:t>
            </a:r>
          </a:p>
          <a:p>
            <a:r>
              <a:rPr lang="ru-RU" sz="4000" b="1" dirty="0" smtClean="0"/>
              <a:t> к 23 февраля»</a:t>
            </a:r>
            <a:endParaRPr lang="ru-RU" sz="4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16155" y="2110056"/>
            <a:ext cx="3302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err="1" smtClean="0"/>
              <a:t>пластилинография</a:t>
            </a:r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val="22181118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Users\Админ\Desktop\рабочий стол\садик\группа № 9 всё с 1.09.22\кружок\кукуруз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24927">
            <a:off x="1204982" y="361802"/>
            <a:ext cx="3230125" cy="430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4281" y="332656"/>
            <a:ext cx="249378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 smtClean="0">
                <a:solidFill>
                  <a:prstClr val="black"/>
                </a:solidFill>
              </a:rPr>
              <a:t>«Кукуруза»</a:t>
            </a:r>
          </a:p>
          <a:p>
            <a:pPr lvl="0"/>
            <a:r>
              <a:rPr lang="ru-RU" sz="2800" b="1" i="1" dirty="0" smtClean="0">
                <a:solidFill>
                  <a:prstClr val="black"/>
                </a:solidFill>
              </a:rPr>
              <a:t>лепка</a:t>
            </a:r>
            <a:endParaRPr lang="ru-RU" sz="2800" b="1" i="1" dirty="0">
              <a:solidFill>
                <a:prstClr val="black"/>
              </a:solidFill>
            </a:endParaRPr>
          </a:p>
        </p:txBody>
      </p:sp>
      <p:pic>
        <p:nvPicPr>
          <p:cNvPr id="3075" name="Picture 3" descr="d:\Users\Админ\Desktop\рабочий стол\садик\группа № 9 всё с 1.09.22\кружок\весн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315408" y="1976968"/>
            <a:ext cx="4077072" cy="543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96137" y="1987099"/>
            <a:ext cx="2015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«Весна»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177352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Users\Админ\Desktop\рабочий стол\садик\группа № 9 всё с 1.09.22\кружок\IMG202302281626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34915"/>
            <a:ext cx="4336503" cy="199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Users\Админ\Desktop\рабочий стол\садик\группа № 9 всё с 1.09.22\кружок\IMG202302281608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63" y="925774"/>
            <a:ext cx="2578721" cy="274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Users\Админ\Desktop\рабочий стол\садик\группа № 9 всё с 1.09.22\кружок\IMG20230309140042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139" y="2707331"/>
            <a:ext cx="7155658" cy="149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194525"/>
            <a:ext cx="2211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«</a:t>
            </a:r>
            <a:r>
              <a:rPr lang="ru-RU" sz="4000" b="1" dirty="0" err="1" smtClean="0"/>
              <a:t>Крош</a:t>
            </a:r>
            <a:r>
              <a:rPr lang="ru-RU" sz="4000" b="1" dirty="0" smtClean="0"/>
              <a:t>»</a:t>
            </a:r>
            <a:endParaRPr lang="ru-RU" sz="4000" b="1" dirty="0"/>
          </a:p>
        </p:txBody>
      </p:sp>
      <p:pic>
        <p:nvPicPr>
          <p:cNvPr id="2053" name="Picture 5" descr="d:\Users\Админ\Desktop\рабочий стол\садик\группа № 9 всё с 1.09.22\кружок\IMG202301271622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13" y="4652321"/>
            <a:ext cx="8817384" cy="218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93497" y="2102685"/>
            <a:ext cx="3580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«Цветы в вазе»</a:t>
            </a:r>
            <a:endParaRPr lang="ru-RU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030850" y="4045714"/>
            <a:ext cx="3061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«Ромашка»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022575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Users\Админ\Desktop\рабочий стол\садик\группа № 9 всё с 1.09.22\кружок\IMG202303311017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5040560" cy="378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36096" y="2290227"/>
            <a:ext cx="345451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«Овечка»</a:t>
            </a:r>
          </a:p>
          <a:p>
            <a:r>
              <a:rPr lang="ru-RU" sz="2800" b="1" i="1" u="sng" dirty="0" smtClean="0"/>
              <a:t>Рисование </a:t>
            </a:r>
            <a:r>
              <a:rPr lang="ru-RU" sz="2800" b="1" i="1" u="sng" dirty="0" smtClean="0"/>
              <a:t>пластилиновыми</a:t>
            </a:r>
          </a:p>
          <a:p>
            <a:r>
              <a:rPr lang="ru-RU" sz="2800" b="1" i="1" u="sng" dirty="0" smtClean="0"/>
              <a:t>жгутиками</a:t>
            </a:r>
            <a:endParaRPr lang="ru-RU" sz="2800" b="1" i="1" u="sng" dirty="0"/>
          </a:p>
        </p:txBody>
      </p:sp>
      <p:pic>
        <p:nvPicPr>
          <p:cNvPr id="1027" name="Picture 3" descr="d:\Users\Админ\Desktop\IMG202303300918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968401" y="-293527"/>
            <a:ext cx="2329736" cy="310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Users\Админ\Desktop\рабочий стол\садик\группа № 9 всё с 1.09.22\кружок\IMG202304101446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10" y="4041723"/>
            <a:ext cx="2985203" cy="223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6140088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«Павлин»</a:t>
            </a:r>
            <a:endParaRPr lang="ru-RU" sz="3600" b="1" dirty="0"/>
          </a:p>
        </p:txBody>
      </p:sp>
      <p:pic>
        <p:nvPicPr>
          <p:cNvPr id="4" name="Picture 2" descr="d:\Users\Админ\Desktop\IMG2023041409152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270410"/>
            <a:ext cx="3257518" cy="244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:\Users\Админ\Desktop\IMG2023041316173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197085"/>
            <a:ext cx="1942342" cy="258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7397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Users\Админ\Desktop\IMG202305021709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08" y="189372"/>
            <a:ext cx="1728192" cy="183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Users\Админ\Desktop\IMG202305021709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53" y="1628800"/>
            <a:ext cx="2933952" cy="161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Users\Админ\Desktop\IMG202305021710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85087"/>
            <a:ext cx="2071210" cy="289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Users\Админ\Desktop\IMG202305021716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684" y="85087"/>
            <a:ext cx="3326531" cy="211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47863" y="2217749"/>
            <a:ext cx="316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«Светофор»</a:t>
            </a:r>
            <a:endParaRPr lang="ru-RU" sz="4000" b="1" dirty="0"/>
          </a:p>
        </p:txBody>
      </p:sp>
      <p:pic>
        <p:nvPicPr>
          <p:cNvPr id="3" name="Picture 2" descr="d:\Users\Админ\Desktop\рабочий стол\садик\группа № 9 всё с 1.09.22\кружок\IMG2023052016381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67036" y="3802534"/>
            <a:ext cx="3382606" cy="249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Users\Админ\Desktop\рабочий стол\садик\группа № 9 всё с 1.09.22\кружок\IMG2023051111454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71" y="3435606"/>
            <a:ext cx="5457940" cy="227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29645" y="5707094"/>
            <a:ext cx="720515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«Гусеница»</a:t>
            </a:r>
          </a:p>
          <a:p>
            <a:r>
              <a:rPr lang="ru-RU" sz="3200" b="1" i="1" dirty="0" smtClean="0"/>
              <a:t>Техника –пластилиновая </a:t>
            </a:r>
            <a:r>
              <a:rPr lang="ru-RU" sz="3200" b="1" i="1" dirty="0" err="1" smtClean="0"/>
              <a:t>мозайка</a:t>
            </a:r>
            <a:endParaRPr lang="ru-RU" sz="3200" b="1" i="1" dirty="0"/>
          </a:p>
        </p:txBody>
      </p:sp>
      <p:sp>
        <p:nvSpPr>
          <p:cNvPr id="9" name="Стрелка вверх 8"/>
          <p:cNvSpPr/>
          <p:nvPr/>
        </p:nvSpPr>
        <p:spPr>
          <a:xfrm rot="20879354">
            <a:off x="3924097" y="4357510"/>
            <a:ext cx="484632" cy="196013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311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Users\Админ\Desktop\IMG-20230520-WA0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" y="0"/>
            <a:ext cx="8950286" cy="671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1056" y="0"/>
            <a:ext cx="381642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«Космос»</a:t>
            </a:r>
          </a:p>
          <a:p>
            <a:r>
              <a:rPr lang="ru-RU" sz="2800" i="1" dirty="0" smtClean="0">
                <a:solidFill>
                  <a:schemeClr val="bg1"/>
                </a:solidFill>
              </a:rPr>
              <a:t>Техника-</a:t>
            </a:r>
            <a:r>
              <a:rPr lang="ru-RU" sz="2800" i="1" dirty="0" err="1" smtClean="0">
                <a:solidFill>
                  <a:schemeClr val="bg1"/>
                </a:solidFill>
              </a:rPr>
              <a:t>граттаж</a:t>
            </a:r>
            <a:endParaRPr lang="ru-RU" sz="2800" i="1" dirty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(картон закрашивают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восковыми мелками, заливают гуашью, процарапывают)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6388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Users\Админ\Desktop\рабочий стол\садик\группа № 9 всё с 1.09.22\кружок\космос вов грузовик\IMG202304211551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1738"/>
            <a:ext cx="8841766" cy="663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932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Users\Админ\Desktop\рабочий стол\садик\группа № 9 всё с 1.09.22\кружок\космос вов грузовик\IMG202304211552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251" y="163967"/>
            <a:ext cx="3644766" cy="485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Users\Админ\Desktop\рабочий стол\садик\группа № 9 всё с 1.09.22\кружок\космос вов грузовик\IMG202304211552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5120337" cy="3840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:\Users\Админ\Desktop\рабочий стол\садик\группа № 9 всё с 1.09.22\кружок\космос вов грузовик\IMG202304211756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645024"/>
            <a:ext cx="4416647" cy="306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12182" y="5657671"/>
            <a:ext cx="29444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«Лунная </a:t>
            </a:r>
          </a:p>
          <a:p>
            <a:r>
              <a:rPr lang="ru-RU" sz="3600" b="1" dirty="0" smtClean="0"/>
              <a:t>поверхность»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127756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Users\Админ\Desktop\рабочий стол\садик\группа № 9 всё с 1.09.22\кружок\IMG202305190942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1"/>
            <a:ext cx="4248471" cy="29519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051" name="Picture 3" descr="d:\Users\Админ\Desktop\рабочий стол\садик\группа № 9 всё с 1.09.22\кружок\IMG202305190922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4166"/>
            <a:ext cx="6300854" cy="270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Users\Админ\Desktop\рабочий стол\садик\группа № 9 всё с 1.09.22\кружок\IMG202305190905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16631"/>
            <a:ext cx="3575002" cy="392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Users\Админ\Desktop\рабочий стол\садик\группа № 9 всё с 1.09.22\кружок\IMG202305190943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834" y="4176888"/>
            <a:ext cx="2669264" cy="170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3" y="2951483"/>
            <a:ext cx="46862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/>
              <a:t>«Одуванчики» </a:t>
            </a:r>
          </a:p>
          <a:p>
            <a:r>
              <a:rPr lang="ru-RU" b="1" i="1" dirty="0" smtClean="0"/>
              <a:t>Нетрадиционная техника рисования</a:t>
            </a:r>
          </a:p>
          <a:p>
            <a:r>
              <a:rPr lang="ru-RU" b="1" i="1" dirty="0" smtClean="0"/>
              <a:t> «методом тычка»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3642193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4875" y="346899"/>
            <a:ext cx="8595597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Основная Парциальная программа </a:t>
            </a:r>
            <a:r>
              <a:rPr lang="ru-RU" sz="2400" b="1" dirty="0"/>
              <a:t>по </a:t>
            </a:r>
            <a:r>
              <a:rPr lang="ru-RU" sz="2400" b="1" dirty="0" smtClean="0"/>
              <a:t>ДПД «Ловкие пальчики» решает </a:t>
            </a:r>
            <a:r>
              <a:rPr lang="ru-RU" sz="2400" b="1" dirty="0"/>
              <a:t>проблему </a:t>
            </a:r>
            <a:r>
              <a:rPr lang="ru-RU" sz="2400" b="1" dirty="0" smtClean="0"/>
              <a:t>формирования у </a:t>
            </a:r>
            <a:r>
              <a:rPr lang="ru-RU" sz="2400" b="1" dirty="0"/>
              <a:t>воспитанников </a:t>
            </a:r>
            <a:r>
              <a:rPr lang="ru-RU" sz="2400" b="1" dirty="0" smtClean="0"/>
              <a:t>эстетического </a:t>
            </a:r>
            <a:r>
              <a:rPr lang="ru-RU" sz="2400" b="1" dirty="0"/>
              <a:t>мировоззрения, цветоощущения и других, </a:t>
            </a:r>
            <a:r>
              <a:rPr lang="ru-RU" sz="2400" b="1" dirty="0" smtClean="0"/>
              <a:t>необходимых элементов творчества. </a:t>
            </a:r>
          </a:p>
          <a:p>
            <a:pPr algn="ctr"/>
            <a:r>
              <a:rPr lang="ru-RU" sz="2400" i="1" dirty="0" smtClean="0"/>
              <a:t>Но программа для </a:t>
            </a:r>
            <a:r>
              <a:rPr lang="ru-RU" sz="2400" i="1" dirty="0"/>
              <a:t>детей </a:t>
            </a:r>
            <a:r>
              <a:rPr lang="ru-RU" sz="2400" i="1" u="sng" dirty="0"/>
              <a:t>4-5 </a:t>
            </a:r>
            <a:r>
              <a:rPr lang="ru-RU" sz="2400" i="1" u="sng" dirty="0" smtClean="0"/>
              <a:t>лет</a:t>
            </a:r>
            <a:r>
              <a:rPr lang="ru-RU" sz="2400" i="1" dirty="0" smtClean="0"/>
              <a:t>, больше</a:t>
            </a:r>
            <a:r>
              <a:rPr lang="ru-RU" sz="2400" i="1" dirty="0"/>
              <a:t> имеет художественную направленность и</a:t>
            </a:r>
            <a:r>
              <a:rPr lang="ru-RU" sz="2400" i="1" dirty="0" smtClean="0"/>
              <a:t> обеспечивает </a:t>
            </a:r>
            <a:r>
              <a:rPr lang="ru-RU" sz="2400" i="1" dirty="0"/>
              <a:t>развитие мелкой моторики пальцев рук во время </a:t>
            </a:r>
            <a:r>
              <a:rPr lang="ru-RU" sz="2400" i="1" dirty="0" smtClean="0"/>
              <a:t> работы </a:t>
            </a:r>
            <a:r>
              <a:rPr lang="ru-RU" sz="2400" i="1" dirty="0"/>
              <a:t>с </a:t>
            </a:r>
            <a:r>
              <a:rPr lang="ru-RU" sz="2400" i="1" dirty="0" smtClean="0"/>
              <a:t>пластилином и бумагой</a:t>
            </a:r>
            <a:r>
              <a:rPr lang="ru-RU" sz="2400" i="1" dirty="0"/>
              <a:t> с учетом возрастных физиологических, психологических, познавательных особенностей.</a:t>
            </a:r>
            <a:endParaRPr lang="ru-RU" sz="2400" b="1" i="1" dirty="0" smtClean="0"/>
          </a:p>
          <a:p>
            <a:endParaRPr lang="ru-RU" sz="2400" b="1" dirty="0" smtClean="0"/>
          </a:p>
          <a:p>
            <a:r>
              <a:rPr lang="ru-RU" sz="2400" b="1" dirty="0" smtClean="0"/>
              <a:t>Главная</a:t>
            </a:r>
            <a:r>
              <a:rPr lang="ru-RU" sz="2400" b="1" u="sng" dirty="0" smtClean="0"/>
              <a:t> Цель программы </a:t>
            </a:r>
            <a:r>
              <a:rPr lang="ru-RU" sz="2400" b="1" dirty="0" smtClean="0"/>
              <a:t>– </a:t>
            </a:r>
            <a:r>
              <a:rPr lang="ru-RU" sz="2400" b="1" dirty="0"/>
              <a:t>создание условий для развития </a:t>
            </a:r>
            <a:r>
              <a:rPr lang="ru-RU" sz="2400" b="1" dirty="0" smtClean="0"/>
              <a:t>творческих способностей </a:t>
            </a:r>
            <a:r>
              <a:rPr lang="ru-RU" sz="2400" b="1" dirty="0"/>
              <a:t>и самостоятельности </a:t>
            </a:r>
            <a:r>
              <a:rPr lang="ru-RU" sz="2400" b="1" dirty="0" smtClean="0"/>
              <a:t>детей.</a:t>
            </a:r>
            <a:r>
              <a:rPr lang="ru-RU" sz="2400" b="1" dirty="0"/>
              <a:t> </a:t>
            </a:r>
            <a:endParaRPr lang="ru-RU" sz="2400" b="1" dirty="0" smtClean="0"/>
          </a:p>
          <a:p>
            <a:r>
              <a:rPr lang="ru-RU" sz="2400" dirty="0" smtClean="0"/>
              <a:t>Обучение </a:t>
            </a:r>
            <a:r>
              <a:rPr lang="ru-RU" sz="2400" dirty="0"/>
              <a:t>детей нетрадиционным принципам лепки из пластилина и применение их при изготовлении поделок в технике: </a:t>
            </a:r>
            <a:r>
              <a:rPr lang="ru-RU" sz="2400" dirty="0" err="1"/>
              <a:t>пластилинографии</a:t>
            </a:r>
            <a:r>
              <a:rPr lang="ru-RU" sz="2400" dirty="0"/>
              <a:t>.</a:t>
            </a:r>
          </a:p>
          <a:p>
            <a:endParaRPr lang="ru-RU" sz="2400" b="1" dirty="0" smtClean="0"/>
          </a:p>
          <a:p>
            <a:endParaRPr lang="ru-RU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715356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Users\Админ\Desktop\рабочий стол\садик\группа № 9 всё с 1.09.22\кружок\IMG202305170931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88" y="548680"/>
            <a:ext cx="8842167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1443" y="5373216"/>
            <a:ext cx="831830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/>
              <a:t>«Ваза с цветами»</a:t>
            </a:r>
          </a:p>
          <a:p>
            <a:r>
              <a:rPr lang="ru-RU" sz="2800" b="1" i="1" u="sng" dirty="0" smtClean="0"/>
              <a:t>Нетрадиционная техника рисования «</a:t>
            </a:r>
            <a:r>
              <a:rPr lang="ru-RU" sz="2800" b="1" i="1" u="sng" dirty="0" err="1" smtClean="0"/>
              <a:t>Фроттаж</a:t>
            </a:r>
            <a:r>
              <a:rPr lang="ru-RU" sz="2800" b="1" i="1" u="sng" dirty="0" smtClean="0"/>
              <a:t>»</a:t>
            </a:r>
            <a:endParaRPr lang="ru-RU" sz="2800" b="1" i="1" u="sng" dirty="0"/>
          </a:p>
        </p:txBody>
      </p:sp>
    </p:spTree>
    <p:extLst>
      <p:ext uri="{BB962C8B-B14F-4D97-AF65-F5344CB8AC3E}">
        <p14:creationId xmlns:p14="http://schemas.microsoft.com/office/powerpoint/2010/main" val="17370588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Users\Админ\Desktop\рабочий стол\садик\группа № 9 всё с 1.09.22\кружок\IMG202305161618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96208"/>
            <a:ext cx="9036496" cy="584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Users\Админ\Desktop\6fdb634b3ee3ca0cb4df4c46c02af63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996952"/>
            <a:ext cx="2210825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3026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Users\Админ\Desktop\Сертификат Сутее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0369"/>
            <a:ext cx="2156717" cy="303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0488" y="1538374"/>
            <a:ext cx="210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Кашиной </a:t>
            </a:r>
          </a:p>
          <a:p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            Вероники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27675" y="3244334"/>
            <a:ext cx="2088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Кашиной Веронике</a:t>
            </a:r>
          </a:p>
        </p:txBody>
      </p:sp>
      <p:pic>
        <p:nvPicPr>
          <p:cNvPr id="1027" name="Picture 3" descr="d:\Users\Админ\Desktop\рабочий стол\садик\к аттестации\Догога будущего.. Диплом 22г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325" y="301298"/>
            <a:ext cx="2094262" cy="294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Users\Админ\Desktop\рабочий стол\садик\к аттестации\Диплом Коровин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845" y="2184705"/>
            <a:ext cx="3230554" cy="228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Users\Админ\Desktop\рабочий стол\садик\к аттестации\диплом Кашина 23 феврал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471" y="3478115"/>
            <a:ext cx="2281970" cy="322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Users\Админ\Desktop\рабочий стол\садик\к аттестации\диплом Долгушиной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5" y="3338825"/>
            <a:ext cx="2360789" cy="340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Users\Админ\Desktop\рабочий стол\садик\к аттестации\Диплом ВШДА Снеговик Кашина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525" y="6894"/>
            <a:ext cx="3078178" cy="2177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d:\Users\Админ\Desktop\рабочий стол\садик\к аттестации\IMG_20230320_13402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025" y="3753283"/>
            <a:ext cx="2156975" cy="300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2320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Users\Админ\Desktop\14a92620eb8d3a374cb4ad3023ed92b7-80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18" y="0"/>
            <a:ext cx="8849963" cy="663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1159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77675"/>
            <a:ext cx="871296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err="1" smtClean="0"/>
              <a:t>Пластилинография</a:t>
            </a:r>
            <a:r>
              <a:rPr lang="ru-RU" sz="3600" b="1" i="1" dirty="0" smtClean="0"/>
              <a:t>.</a:t>
            </a:r>
          </a:p>
          <a:p>
            <a:r>
              <a:rPr lang="ru-RU" sz="2400" i="1" dirty="0" smtClean="0"/>
              <a:t>Основное преимущество— </a:t>
            </a:r>
            <a:r>
              <a:rPr lang="ru-RU" sz="2400" i="1" dirty="0"/>
              <a:t>влияние на творческое развитие, привитие интереса </a:t>
            </a:r>
            <a:r>
              <a:rPr lang="ru-RU" sz="2400" i="1" dirty="0" smtClean="0"/>
              <a:t>к изобразительному </a:t>
            </a:r>
            <a:r>
              <a:rPr lang="ru-RU" sz="2400" i="1" dirty="0"/>
              <a:t>и прикладному искусству. </a:t>
            </a:r>
            <a:r>
              <a:rPr lang="ru-RU" sz="2400" i="1" dirty="0" smtClean="0"/>
              <a:t>Второе— </a:t>
            </a:r>
            <a:r>
              <a:rPr lang="ru-RU" sz="2400" i="1" dirty="0"/>
              <a:t>совершенствование моторики пальцев и кистей. А третье — расширение кругозора, усиление познавательной активности</a:t>
            </a:r>
            <a:r>
              <a:rPr lang="ru-RU" sz="2400" i="1" dirty="0" smtClean="0"/>
              <a:t>.</a:t>
            </a:r>
            <a:endParaRPr lang="ru-RU" sz="2400" b="1" i="1" dirty="0"/>
          </a:p>
        </p:txBody>
      </p:sp>
      <p:pic>
        <p:nvPicPr>
          <p:cNvPr id="6146" name="Picture 2" descr="d:\Users\Админ\Desktop\рабочий стол\садик\группа № 9 всё с 1.09.22\кружок\пиц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3" y="2771798"/>
            <a:ext cx="9072322" cy="391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32564" y="2002357"/>
            <a:ext cx="25058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/>
              <a:t>« Пицца»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2784266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Users\Админ\Desktop\рабочий стол\садик\группа № 9 всё с 1.09.22\кружок\IMG202301201839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81" y="3663981"/>
            <a:ext cx="8875126" cy="3030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91880" y="764704"/>
            <a:ext cx="590465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«Снеговик» </a:t>
            </a:r>
          </a:p>
          <a:p>
            <a:pPr algn="ctr"/>
            <a:endParaRPr lang="ru-RU" sz="4000" b="1" dirty="0" smtClean="0"/>
          </a:p>
          <a:p>
            <a:pPr algn="ctr"/>
            <a:r>
              <a:rPr lang="ru-RU" sz="3600" b="1" i="1" dirty="0" smtClean="0"/>
              <a:t>Техника-пластилиновая мозаика.</a:t>
            </a:r>
            <a:endParaRPr lang="ru-RU" sz="3600" b="1" i="1" dirty="0"/>
          </a:p>
        </p:txBody>
      </p:sp>
      <p:pic>
        <p:nvPicPr>
          <p:cNvPr id="7170" name="Picture 2" descr="d:\Users\Админ\Desktop\рабочий стол\садик\группа № 9 всё с 1.09.22\кружок\IMG202301051129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813"/>
            <a:ext cx="2664296" cy="416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7234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Users\Админ\Desktop\рабочий стол\садик\группа № 9 всё с 1.09.22\кружок\IMG20221206181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33" y="3573017"/>
            <a:ext cx="8555984" cy="307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Users\Админ\Desktop\рабочий стол\садик\группа № 9 всё с 1.09.22\кружок\IMG20221206181023 — коп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6" y="214690"/>
            <a:ext cx="2236996" cy="3233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Users\Админ\Desktop\рабочий стол\садик\группа № 9 всё с 1.09.22\кружок\снегирь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064" y="214690"/>
            <a:ext cx="3490853" cy="465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47814" y="476672"/>
            <a:ext cx="328828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«Снегирь»</a:t>
            </a:r>
          </a:p>
          <a:p>
            <a:endParaRPr lang="ru-RU" sz="2800" b="1" dirty="0" smtClean="0"/>
          </a:p>
          <a:p>
            <a:pPr algn="ctr"/>
            <a:r>
              <a:rPr lang="ru-RU" sz="2400" b="1" i="1" dirty="0" err="1" smtClean="0"/>
              <a:t>Пластилинография</a:t>
            </a:r>
            <a:endParaRPr lang="ru-RU" sz="2400" b="1" i="1" dirty="0" smtClean="0"/>
          </a:p>
          <a:p>
            <a:pPr algn="ctr"/>
            <a:r>
              <a:rPr lang="ru-RU" sz="2400" b="1" i="1" dirty="0" smtClean="0"/>
              <a:t> </a:t>
            </a:r>
          </a:p>
          <a:p>
            <a:pPr algn="ctr"/>
            <a:r>
              <a:rPr lang="ru-RU" sz="2400" b="1" i="1" u="sng" dirty="0" smtClean="0"/>
              <a:t>с  элементами процарапывания</a:t>
            </a:r>
            <a:endParaRPr lang="ru-RU" sz="2400" b="1" i="1" u="sng" dirty="0"/>
          </a:p>
        </p:txBody>
      </p:sp>
    </p:spTree>
    <p:extLst>
      <p:ext uri="{BB962C8B-B14F-4D97-AF65-F5344CB8AC3E}">
        <p14:creationId xmlns:p14="http://schemas.microsoft.com/office/powerpoint/2010/main" val="1889289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d:\Users\Админ\Desktop\рабочий стол\садик\группа № 9 всё с 1.09.22\кружок\мухомор (2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489" y="93985"/>
            <a:ext cx="3564533" cy="556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Users\Админ\Desktop\рабочий стол\садик\группа № 9 всё с 1.09.22\кружок\IMG202301181516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597526" y="500548"/>
            <a:ext cx="3876944" cy="8136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260648"/>
            <a:ext cx="460851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«Северное сияние»</a:t>
            </a:r>
          </a:p>
          <a:p>
            <a:endParaRPr lang="ru-RU" sz="3600" b="1" dirty="0" smtClean="0"/>
          </a:p>
          <a:p>
            <a:r>
              <a:rPr lang="ru-RU" sz="2400" b="1" i="1" dirty="0" smtClean="0"/>
              <a:t>Нетрадиционная техника рисование </a:t>
            </a:r>
            <a:r>
              <a:rPr lang="ru-RU" sz="2400" b="1" i="1" u="sng" dirty="0" smtClean="0"/>
              <a:t>восковыми мелками и акварелью</a:t>
            </a:r>
            <a:r>
              <a:rPr lang="ru-RU" sz="2400" i="1" u="sng" dirty="0" smtClean="0"/>
              <a:t>.</a:t>
            </a:r>
            <a:endParaRPr lang="ru-RU" sz="2400" i="1" u="sng" dirty="0"/>
          </a:p>
        </p:txBody>
      </p:sp>
    </p:spTree>
    <p:extLst>
      <p:ext uri="{BB962C8B-B14F-4D97-AF65-F5344CB8AC3E}">
        <p14:creationId xmlns:p14="http://schemas.microsoft.com/office/powerpoint/2010/main" val="724873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Users\Админ\Desktop\рабочий стол\садик\группа № 9 всё с 1.09.22\кружок\IMG20230118161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324036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Users\Админ\Desktop\рабочий стол\садик\группа № 9 всё с 1.09.22\кружок\IMG202301181625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43109">
            <a:off x="2663353" y="3018555"/>
            <a:ext cx="3390507" cy="466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28723" y="445316"/>
            <a:ext cx="259228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«Собака»</a:t>
            </a:r>
          </a:p>
          <a:p>
            <a:endParaRPr lang="ru-RU" sz="4000" b="1" dirty="0" smtClean="0"/>
          </a:p>
          <a:p>
            <a:pPr algn="ctr"/>
            <a:r>
              <a:rPr lang="ru-RU" sz="2800" b="1" i="1" dirty="0" smtClean="0"/>
              <a:t>Техника-</a:t>
            </a:r>
          </a:p>
          <a:p>
            <a:pPr algn="ctr"/>
            <a:r>
              <a:rPr lang="ru-RU" sz="2800" b="1" i="1" dirty="0" smtClean="0"/>
              <a:t>Оригами</a:t>
            </a:r>
            <a:r>
              <a:rPr lang="ru-RU" sz="2800" i="1" dirty="0" smtClean="0"/>
              <a:t>.</a:t>
            </a:r>
            <a:endParaRPr lang="ru-RU" sz="2800" i="1" dirty="0"/>
          </a:p>
        </p:txBody>
      </p:sp>
      <p:pic>
        <p:nvPicPr>
          <p:cNvPr id="5124" name="Picture 4" descr="d:\Users\Админ\Desktop\рабочий стол\садик\группа № 9 всё с 1.09.22\кружок\IMG202301181609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08184"/>
            <a:ext cx="3210510" cy="428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75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Users\Админ\Desktop\рабочий стол\садик\группа № 9 всё с 1.09.22\кружок\шляпа аппликация КРУЖО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663" y="404664"/>
            <a:ext cx="4596461" cy="232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Users\Админ\Desktop\рабочий стол\садик\группа № 9 всё с 1.09.22\кружок\IMG202301201838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56992"/>
            <a:ext cx="8709139" cy="338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7704" y="332656"/>
            <a:ext cx="23762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000" b="1" dirty="0" smtClean="0"/>
              <a:t>«Шляпа»</a:t>
            </a:r>
          </a:p>
          <a:p>
            <a:pPr algn="r"/>
            <a:r>
              <a:rPr lang="ru-RU" sz="2400" b="1" i="1" dirty="0" smtClean="0"/>
              <a:t>Аппликация.</a:t>
            </a:r>
            <a:endParaRPr lang="ru-RU" sz="2400" b="1" i="1" dirty="0"/>
          </a:p>
        </p:txBody>
      </p:sp>
      <p:sp>
        <p:nvSpPr>
          <p:cNvPr id="3" name="TextBox 2"/>
          <p:cNvSpPr txBox="1"/>
          <p:nvPr/>
        </p:nvSpPr>
        <p:spPr>
          <a:xfrm>
            <a:off x="255170" y="2645916"/>
            <a:ext cx="9289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«Новогодняя ёлочка» </a:t>
            </a:r>
            <a:r>
              <a:rPr lang="ru-RU" sz="2400" b="1" i="1" u="sng" dirty="0" smtClean="0"/>
              <a:t>Пластилиновая мозаика</a:t>
            </a:r>
            <a:endParaRPr lang="ru-RU" sz="2400" b="1" i="1" u="sng" dirty="0"/>
          </a:p>
        </p:txBody>
      </p:sp>
    </p:spTree>
    <p:extLst>
      <p:ext uri="{BB962C8B-B14F-4D97-AF65-F5344CB8AC3E}">
        <p14:creationId xmlns:p14="http://schemas.microsoft.com/office/powerpoint/2010/main" val="2407126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Users\Админ\Desktop\рабочий стол\садик\группа № 9 всё с 1.09.22\кружок\IMG202301200942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889384" y="3714995"/>
            <a:ext cx="2604508" cy="347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70199" y="3041760"/>
            <a:ext cx="3934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600" b="1" dirty="0" smtClean="0"/>
              <a:t>«Коньки»</a:t>
            </a:r>
          </a:p>
          <a:p>
            <a:pPr algn="r"/>
            <a:r>
              <a:rPr lang="ru-RU" sz="2400" b="1" i="1" dirty="0" smtClean="0"/>
              <a:t> Пластилиновая </a:t>
            </a:r>
            <a:r>
              <a:rPr lang="ru-RU" sz="2400" b="1" i="1" dirty="0" err="1" smtClean="0"/>
              <a:t>мозайка</a:t>
            </a:r>
            <a:endParaRPr lang="ru-RU" sz="2400" b="1" i="1" dirty="0"/>
          </a:p>
        </p:txBody>
      </p:sp>
      <p:pic>
        <p:nvPicPr>
          <p:cNvPr id="7171" name="Picture 3" descr="d:\Users\Админ\Desktop\рабочий стол\садик\группа № 9 всё с 1.09.22\кружок\IMG202301201556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39" y="3549592"/>
            <a:ext cx="4295945" cy="322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Users\Админ\Desktop\рабочий стол\садик\группа № 9 всё с 1.09.22\кружок\IMG202301201626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45" y="285501"/>
            <a:ext cx="2380333" cy="317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d:\Users\Админ\Desktop\рабочий стол\садик\группа № 9 всё с 1.09.22\кружок\IMG202301201602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85501"/>
            <a:ext cx="2421708" cy="322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55298" y="328720"/>
            <a:ext cx="22850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«Тортик»</a:t>
            </a:r>
          </a:p>
          <a:p>
            <a:pPr algn="ctr"/>
            <a:r>
              <a:rPr lang="ru-RU" sz="3200" b="1" i="1" dirty="0" smtClean="0"/>
              <a:t>Лепка</a:t>
            </a:r>
            <a:r>
              <a:rPr lang="ru-RU" i="1" dirty="0" smtClean="0"/>
              <a:t>.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31702071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</TotalTime>
  <Words>306</Words>
  <Application>Microsoft Office PowerPoint</Application>
  <PresentationFormat>Экран (4:3)</PresentationFormat>
  <Paragraphs>73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Админ</cp:lastModifiedBy>
  <cp:revision>96</cp:revision>
  <dcterms:created xsi:type="dcterms:W3CDTF">2023-01-22T11:16:02Z</dcterms:created>
  <dcterms:modified xsi:type="dcterms:W3CDTF">2023-05-29T06:55:06Z</dcterms:modified>
</cp:coreProperties>
</file>