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D3CDE-FA31-49A8-B015-C602A4168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ADACA3-4E9E-41DF-A167-140DCFA1E1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2;&#1086;&#1080;%20&#1076;&#1086;&#1082;&#1091;&#1084;&#1077;&#1085;&#1090;&#1099;\&#1055;&#1088;&#1077;&#1079;&#1077;&#1085;&#1090;&#1072;&#1094;&#1080;&#1080;\&#1052;&#1072;&#1089;&#1090;&#1077;&#1088;%20&#1082;&#1083;&#1072;&#1089;&#1089;\&#1054;&#1087;&#1099;&#1090;_&#1071;&#1074;&#1083;&#1077;&#1085;&#1080;&#1077;%20&#1088;&#1077;&#1079;&#1086;&#1085;&#1072;&#1085;&#1089;&#1072;.mpg" TargetMode="Externa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2;&#1086;&#1080;%20&#1076;&#1086;&#1082;&#1091;&#1084;&#1077;&#1085;&#1090;&#1099;\&#1055;&#1088;&#1077;&#1079;&#1077;&#1085;&#1090;&#1072;&#1094;&#1080;&#1080;\&#1052;&#1072;&#1089;&#1090;&#1077;&#1088;%20&#1082;&#1083;&#1072;&#1089;&#1089;\&#1054;&#1087;&#1099;&#1090;_&#1071;&#1074;&#1083;&#1077;&#1085;&#1080;&#1077;%20&#1088;&#1077;&#1079;&#1086;&#1085;&#1072;&#1085;&#1089;&#1072;.mpg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jpeg"/><Relationship Id="rId5" Type="http://schemas.openxmlformats.org/officeDocument/2006/relationships/image" Target="../media/image21.gif"/><Relationship Id="rId10" Type="http://schemas.openxmlformats.org/officeDocument/2006/relationships/image" Target="../media/image8.jpeg"/><Relationship Id="rId4" Type="http://schemas.openxmlformats.org/officeDocument/2006/relationships/image" Target="../media/image20.gif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75" y="3141233"/>
            <a:ext cx="65406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Механические явления</a:t>
            </a:r>
          </a:p>
          <a:p>
            <a:pPr algn="ctr"/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ф</a:t>
            </a:r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изика 7 класс</a:t>
            </a:r>
          </a:p>
          <a:p>
            <a:pPr algn="ctr"/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  <a:p>
            <a:pPr algn="ctr"/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Выполнила учитель физики </a:t>
            </a:r>
          </a:p>
          <a:p>
            <a:pPr algn="ctr"/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МКОУ «</a:t>
            </a:r>
            <a:r>
              <a:rPr lang="ru-RU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Шумиловская</a:t>
            </a:r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СОШ» Казакова С.Р.</a:t>
            </a: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5715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 Тепловые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" y="1879270"/>
            <a:ext cx="2154606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90" y="1980870"/>
            <a:ext cx="30480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32" y="4677897"/>
            <a:ext cx="2462024" cy="19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1\Desktop\Физика Модуль 4\radia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65" y="4709152"/>
            <a:ext cx="1895475" cy="174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30R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22" y="1757578"/>
            <a:ext cx="2378075" cy="237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5715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Звуковые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Опыт_Явление резонанса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03" y="1633485"/>
            <a:ext cx="30480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&amp;Kcy;&amp;acy;&amp;rcy;&amp;tcy;&amp;icy;&amp;ncy;&amp;kcy;&amp;acy; 15 &amp;icy;&amp;zcy; 878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81" y="1633485"/>
            <a:ext cx="2988145" cy="253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02" y="4376056"/>
            <a:ext cx="2018805" cy="229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43535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5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5715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 Атомные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Атомная бом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249" y="1581397"/>
            <a:ext cx="3460155" cy="275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copypast.ru/foto8/2649/skolko_zvjozd_na_nebe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4794" y="1328848"/>
            <a:ext cx="3860502" cy="288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530" y="3919289"/>
            <a:ext cx="3733019" cy="280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Атомная электростанц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248" y="4469450"/>
            <a:ext cx="3460155" cy="218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1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613716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Задания для закрепления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003" y="1232734"/>
            <a:ext cx="8775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Optima" pitchFamily="2" charset="0"/>
                <a:cs typeface="Times New Roman" panose="02020603050405020304" pitchFamily="18" charset="0"/>
              </a:rPr>
              <a:t>Посмотрите на рисунок. Какие физические явления можно на нём увидеть? Найди как можно больше физических явлений и перечисли их, укажи к какому виду они относятся. На рисунке изображено более 10 явлений</a:t>
            </a: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33" y="2505694"/>
            <a:ext cx="5759533" cy="423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2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5663" y="149148"/>
            <a:ext cx="5961412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Проверь себя</a:t>
            </a:r>
            <a:r>
              <a:rPr lang="ru-RU" sz="6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</a:t>
            </a:r>
            <a:endParaRPr lang="ru-RU" sz="6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84194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Какие явления не относятся к физическим?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Вращение Луны вокруг Земли   2. Гниение соломы  3. Образование капель росы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Какие явления относятся к световым?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Блеск звёзд  2. Изображение человека в зеркале  3. Плавление воска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Какие явления относятся к электрическим?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Молния  2. Спуск санок с горы  3. Работа плеера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Какие явления относятся к механическим?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Полёт птицы  2. Свечение лампочки 3. Падение капель дождя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Какие явления относятся к тепловым?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Optima" pitchFamily="2" charset="0"/>
                <a:cs typeface="Times New Roman" panose="02020603050405020304" pitchFamily="18" charset="0"/>
              </a:rPr>
              <a:t>1. Работа телевизора  2. Плавление стали  3.Бросок мяча</a:t>
            </a: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8087" y="1729056"/>
            <a:ext cx="111336" cy="4608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1" y="237506"/>
            <a:ext cx="7695210" cy="641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0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8567" y="524847"/>
            <a:ext cx="301524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Содержание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Что такое физика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Физические явления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Механические явления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Электрические явления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Магнитные явления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Световые явления (оптические)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Тепловые явления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Звуковые явления (акустические)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Атомные явления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Задания для закрепления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Тест по теме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Используемые источники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5715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 Что такое физика?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1" y="1757579"/>
            <a:ext cx="472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 – наука о </a:t>
            </a:r>
            <a:r>
              <a:rPr lang="ru-RU" sz="200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природе…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фюзис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» – (др. греч.)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природа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</a:rPr>
              <a:t>Аристотель</a:t>
            </a:r>
          </a:p>
          <a:p>
            <a:pPr>
              <a:lnSpc>
                <a:spcPct val="150000"/>
              </a:lnSpc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М.В. </a:t>
            </a:r>
            <a:r>
              <a:rPr lang="ru-RU" sz="2000" b="1" dirty="0" smtClean="0">
                <a:solidFill>
                  <a:srgbClr val="002060"/>
                </a:solidFill>
              </a:rPr>
              <a:t>Ломоносов-ввел </a:t>
            </a:r>
            <a:r>
              <a:rPr lang="ru-RU" sz="2000" b="1" dirty="0">
                <a:solidFill>
                  <a:srgbClr val="002060"/>
                </a:solidFill>
              </a:rPr>
              <a:t>слово «физика» в русский язык при издании первого учебника физики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74" y="1591558"/>
            <a:ext cx="3420931" cy="445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&amp;Kcy;&amp;acy;&amp;rcy;&amp;tcy;&amp;icy;&amp;ncy;&amp;kcy;&amp;acy; 10 &amp;icy;&amp;zcy; 458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0" y="3237750"/>
            <a:ext cx="1141040" cy="11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&amp;Kcy;&amp;acy;&amp;rcy;&amp;tcy;&amp;icy;&amp;ncy;&amp;kcy;&amp;acy; 1 &amp;icy;&amp;zcy; 15952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2669540" y="3237750"/>
            <a:ext cx="1080120" cy="11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5715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 Что такое физика?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064" y="1916331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84961"/>
            <a:ext cx="81381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Наука </a:t>
            </a:r>
            <a:r>
              <a:rPr 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движении и взаимодействии материальных объектов.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31994"/>
            <a:ext cx="3840479" cy="376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Физика Модуль 4\planets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7449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изика Модуль 4\plane!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1772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duplenko\Desktop\модуль 4\imgpreview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4617720"/>
            <a:ext cx="156972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duplenko\Desktop\модуль 4\imgpreview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788919"/>
            <a:ext cx="1699260" cy="14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0" y="384343"/>
            <a:ext cx="589788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 Физические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760" y="163068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превращения вещества или проявления его свойств,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происходящие без изменения состава вещества 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 явления</a:t>
            </a:r>
            <a:r>
              <a:rPr lang="ru-RU" sz="2000" b="1" dirty="0" smtClean="0"/>
              <a:t>.</a:t>
            </a:r>
          </a:p>
          <a:p>
            <a:pPr algn="ctr"/>
            <a:endParaRPr lang="ru-RU" sz="2000" b="1" dirty="0" smtClean="0"/>
          </a:p>
          <a:p>
            <a:r>
              <a:rPr lang="ru-RU" sz="2000" b="1" dirty="0" smtClean="0"/>
              <a:t>Механические           Электрические         Магнитные      Световые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                       </a:t>
            </a:r>
          </a:p>
          <a:p>
            <a:r>
              <a:rPr lang="ru-RU" sz="2000" b="1" dirty="0" smtClean="0"/>
              <a:t>                                  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Тепловые                                 Звуковые                                Атомные       </a:t>
            </a:r>
          </a:p>
          <a:p>
            <a:r>
              <a:rPr lang="ru-RU" sz="2000" b="1" dirty="0" smtClean="0"/>
              <a:t>                                                   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</a:t>
            </a:r>
          </a:p>
          <a:p>
            <a:endParaRPr lang="ru-RU" sz="2000" b="1" dirty="0"/>
          </a:p>
        </p:txBody>
      </p:sp>
      <p:pic>
        <p:nvPicPr>
          <p:cNvPr id="2050" name="Picture 2" descr="C:\Users\1\Desktop\Физика Модуль 4\car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5" y="3382830"/>
            <a:ext cx="1326095" cy="88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Электрочайник бытов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8040" y="3429000"/>
            <a:ext cx="1203960" cy="89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Явление ЭМИ с катушкой и магнитом, эпизод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8910" y="3382829"/>
            <a:ext cx="1231900" cy="87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1b10_05_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9440" y="3382830"/>
            <a:ext cx="1280160" cy="87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1a01_02_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39" y="5090160"/>
            <a:ext cx="1363981" cy="11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пыт_Явление резонанса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6562" y="5135254"/>
            <a:ext cx="1241845" cy="116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 descr="Атомная бомб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530" y="5097780"/>
            <a:ext cx="1366520" cy="11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64774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69342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 Механические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Физика Модуль 4\3099797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2" y="2277941"/>
            <a:ext cx="118914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изика Модуль 4\3663634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356874"/>
            <a:ext cx="2162175" cy="170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Физика Модуль 4\4745520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55" y="2125541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Физика Модуль 4\61787387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097655"/>
            <a:ext cx="13525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Физика Модуль 4\81944449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65" y="3534728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Физика Модуль 4\91543403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55" y="3859530"/>
            <a:ext cx="1381125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Физика Модуль 4\earth!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199698"/>
            <a:ext cx="1905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esktop\Физика Модуль 4\planets!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5245418"/>
            <a:ext cx="1905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uplenko\Desktop\модуль 4\imgpreview (7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8"/>
          <a:stretch>
            <a:fillRect/>
          </a:stretch>
        </p:blipFill>
        <p:spPr bwMode="auto">
          <a:xfrm>
            <a:off x="6888480" y="5245418"/>
            <a:ext cx="1819276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652272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Электрические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&amp;Kcy;&amp;acy;&amp;rcy;&amp;tcy;&amp;icy;&amp;ncy;&amp;kcy;&amp;acy; 29 &amp;icy;&amp;zcy; 878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75" r="75"/>
          <a:stretch/>
        </p:blipFill>
        <p:spPr bwMode="auto">
          <a:xfrm>
            <a:off x="-1499616" y="2863037"/>
            <a:ext cx="4194048" cy="220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Газовый разряд при электросварке метал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717" y="2889123"/>
            <a:ext cx="2690813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0" y="4157472"/>
            <a:ext cx="2303209" cy="243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ello_html_md7ba62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889" r="6250" b="6666"/>
          <a:stretch/>
        </p:blipFill>
        <p:spPr bwMode="auto">
          <a:xfrm>
            <a:off x="2958571" y="1489108"/>
            <a:ext cx="2922160" cy="23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524847"/>
            <a:ext cx="5715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Магнитные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demiart.ru/forum/uploads2/post-2483-1222452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682" y="2357430"/>
            <a:ext cx="25717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s3.goodfon.ru/wallpaper/previews-middle/5846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6474" y="2540819"/>
            <a:ext cx="2786082" cy="177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39440"/>
            <a:ext cx="2438400" cy="371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494070"/>
            <a:ext cx="57150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     </a:t>
            </a:r>
            <a:r>
              <a:rPr lang="ru-RU" sz="44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2" charset="0"/>
              </a:rPr>
              <a:t>Световые явления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2" y="1757578"/>
            <a:ext cx="72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Optima" pitchFamily="2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Optima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sfw.so/uploads/posts/2012-03/1333226834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91" y="1757578"/>
            <a:ext cx="2574849" cy="217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9" descr="052776-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1" y="1760277"/>
            <a:ext cx="2270760" cy="217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97" y="1760277"/>
            <a:ext cx="1959825" cy="2029278"/>
          </a:xfrm>
          <a:prstGeom prst="rect">
            <a:avLst/>
          </a:prstGeom>
          <a:noFill/>
          <a:ln w="4428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9536" t="22861"/>
          <a:stretch/>
        </p:blipFill>
        <p:spPr>
          <a:xfrm>
            <a:off x="412191" y="4487594"/>
            <a:ext cx="2574849" cy="210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321" y="4487593"/>
            <a:ext cx="2972753" cy="210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5074" y="4319860"/>
            <a:ext cx="2498557" cy="227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6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285</Words>
  <Application>Microsoft Office PowerPoint</Application>
  <PresentationFormat>Экран (4:3)</PresentationFormat>
  <Paragraphs>64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1;Казакова С.Р.</dc:creator>
  <cp:lastModifiedBy>1</cp:lastModifiedBy>
  <cp:revision>3</cp:revision>
  <dcterms:created xsi:type="dcterms:W3CDTF">2017-11-01T11:23:22Z</dcterms:created>
  <dcterms:modified xsi:type="dcterms:W3CDTF">2023-11-14T14:34:44Z</dcterms:modified>
</cp:coreProperties>
</file>