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71" r:id="rId3"/>
    <p:sldId id="272" r:id="rId4"/>
    <p:sldId id="282" r:id="rId5"/>
    <p:sldId id="284" r:id="rId6"/>
    <p:sldId id="286" r:id="rId7"/>
    <p:sldId id="288" r:id="rId8"/>
    <p:sldId id="273" r:id="rId9"/>
    <p:sldId id="257" r:id="rId10"/>
    <p:sldId id="290" r:id="rId11"/>
    <p:sldId id="292" r:id="rId12"/>
    <p:sldId id="260" r:id="rId13"/>
    <p:sldId id="261" r:id="rId14"/>
    <p:sldId id="262" r:id="rId15"/>
    <p:sldId id="263" r:id="rId16"/>
    <p:sldId id="267" r:id="rId17"/>
    <p:sldId id="264" r:id="rId18"/>
    <p:sldId id="265" r:id="rId19"/>
    <p:sldId id="266" r:id="rId20"/>
    <p:sldId id="268" r:id="rId21"/>
    <p:sldId id="269" r:id="rId22"/>
    <p:sldId id="270" r:id="rId23"/>
    <p:sldId id="28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0" autoAdjust="0"/>
  </p:normalViewPr>
  <p:slideViewPr>
    <p:cSldViewPr>
      <p:cViewPr varScale="1">
        <p:scale>
          <a:sx n="65" d="100"/>
          <a:sy n="65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0949-4B50-49C8-8FB3-6135A6648932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E34B-1C1A-43C0-BCB7-A739B3D7A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1E34B-1C1A-43C0-BCB7-A739B3D7A1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117180" cy="1944216"/>
          </a:xfrm>
        </p:spPr>
        <p:txBody>
          <a:bodyPr/>
          <a:lstStyle/>
          <a:p>
            <a:pPr algn="ctr"/>
            <a:r>
              <a:rPr lang="ru-RU" b="1" dirty="0"/>
              <a:t>« В гостях у матрёшки».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/>
              <a:t>Интегрированное развлечение по  ОО «Познание»           ( </a:t>
            </a:r>
            <a:r>
              <a:rPr lang="ru-RU" b="1" dirty="0" err="1"/>
              <a:t>интег</a:t>
            </a:r>
            <a:r>
              <a:rPr lang="ru-RU" b="1" dirty="0"/>
              <a:t>. ОО  «Коммуникация», ОО «Художественное творчество»)</a:t>
            </a:r>
            <a:endParaRPr lang="ru-RU" dirty="0"/>
          </a:p>
        </p:txBody>
      </p:sp>
      <p:pic>
        <p:nvPicPr>
          <p:cNvPr id="4" name="Picture 6" descr="K:\матерёшка\1253031122_5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K:\матерёшка\1253031122_5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41530" cy="720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K:\матерёшка\1253031122_53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86544" cy="7245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матре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5580112" cy="45608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8104" y="620688"/>
            <a:ext cx="34381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38067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 воспитатель МБДОУ «Детский сад «Белоснежка» , </a:t>
            </a:r>
            <a:r>
              <a:rPr lang="ru-RU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высшей  </a:t>
            </a:r>
            <a:r>
              <a:rPr lang="ru-RU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КАТЕГОРИИ г.Новосибирск   Мазаева Олеся Александровна </a:t>
            </a:r>
          </a:p>
          <a:p>
            <a:r>
              <a:rPr lang="ru-RU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lang="ru-RU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2023 </a:t>
            </a:r>
            <a:r>
              <a:rPr 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endParaRPr lang="ru-RU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i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664793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Интегрируемые образовательные области: </a:t>
            </a:r>
            <a:r>
              <a:rPr lang="ru-RU" dirty="0" smtClean="0"/>
              <a:t>коммуникация, художественное творчество.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9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Демонстрационный материал</a:t>
            </a:r>
            <a:r>
              <a:rPr lang="ru-RU" dirty="0" smtClean="0"/>
              <a:t>: игрушка-матрешка.</a:t>
            </a:r>
          </a:p>
          <a:p>
            <a:r>
              <a:rPr lang="ru-RU" b="1" dirty="0" smtClean="0"/>
              <a:t>Раздаточный материал: </a:t>
            </a:r>
            <a:r>
              <a:rPr lang="ru-RU" dirty="0" smtClean="0"/>
              <a:t>гуашь, кисти, шаблоны матрёшек из плотного картона или фанеры; для работы в группах - конверты с разрезными картинками, два сарафана из белой плотной бумаги.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8579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 группу входит сказительница с сундучком.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Вос</a:t>
            </a:r>
            <a:r>
              <a:rPr lang="ru-RU" dirty="0"/>
              <a:t>-ль: Здравствуйте, ребята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Я на ярмарке была,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Сундучок вам принесла.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Сундучок тот не простой,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И товар в нем расписной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Вынимаю на показ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И веду о нем рассказ.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Что же в этом сундучке? Открою вам секрет, когда отгадаете мою загадку.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Алый шелковый платочек,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Яркий сарафан в цветочек,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Упирается рука в деревянные бока,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А внутри секреты есть: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Может три, а может шесть,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Кукла первая толста,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А внутри она пуста.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Разнимается она на две половинки,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 ней живет ещё одна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Кукла в серединке.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Разрумянилась немножко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Наша русская…..           (Матрёшка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29264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627" y="0"/>
            <a:ext cx="4146579" cy="70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Правильно матрешка. </a:t>
            </a:r>
          </a:p>
          <a:p>
            <a:pPr marL="0" indent="0">
              <a:buNone/>
            </a:pPr>
            <a:r>
              <a:rPr lang="ru-RU" dirty="0"/>
              <a:t>Достать деревянную матрёшку и показать детям.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Ребята, а скажите из какого материала она сделана? (Ответы детей).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Дуйте в дудки, бейте в ложки</a:t>
            </a:r>
          </a:p>
          <a:p>
            <a:pPr marL="0" indent="0">
              <a:buNone/>
            </a:pPr>
            <a:r>
              <a:rPr lang="ru-RU" dirty="0"/>
              <a:t>В гости к нам пришла матрёшка</a:t>
            </a:r>
          </a:p>
          <a:p>
            <a:pPr marL="0" indent="0">
              <a:buNone/>
            </a:pPr>
            <a:r>
              <a:rPr lang="ru-RU" dirty="0"/>
              <a:t>Ложки деревянные</a:t>
            </a:r>
          </a:p>
          <a:p>
            <a:pPr marL="0" indent="0">
              <a:buNone/>
            </a:pPr>
            <a:r>
              <a:rPr lang="ru-RU" dirty="0" err="1"/>
              <a:t>Матрёшечка</a:t>
            </a:r>
            <a:r>
              <a:rPr lang="ru-RU" dirty="0"/>
              <a:t>  румяная.</a:t>
            </a:r>
          </a:p>
          <a:p>
            <a:pPr marL="0" indent="0">
              <a:buNone/>
            </a:pPr>
            <a:r>
              <a:rPr lang="ru-RU" dirty="0"/>
              <a:t>Под музыку входит Матрёшка.</a:t>
            </a:r>
          </a:p>
          <a:p>
            <a:endParaRPr lang="ru-RU" dirty="0"/>
          </a:p>
        </p:txBody>
      </p:sp>
      <p:pic>
        <p:nvPicPr>
          <p:cNvPr id="1026" name="Picture 2" descr="E:\развлечение в гостях у матрёшки\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34076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11499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3"/>
            <a:ext cx="4860032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Матрёшка: Здравствуйте ребята! Вы узнали кто я? А теперь я расскажу вам немного о себе и о том,  как я появилась.</a:t>
            </a:r>
          </a:p>
          <a:p>
            <a:pPr marL="0" indent="0">
              <a:buNone/>
            </a:pPr>
            <a:r>
              <a:rPr lang="ru-RU" dirty="0"/>
              <a:t>Сказка «Русская матрёшка».</a:t>
            </a:r>
          </a:p>
          <a:p>
            <a:pPr marL="0" indent="0">
              <a:buNone/>
            </a:pPr>
            <a:r>
              <a:rPr lang="ru-RU" dirty="0"/>
              <a:t>А вот когда-то давным-давно у детей не было так много игрушек. И родители мастерили их сами. Вокруг было много леса и игрушки делали из дерева. И мастера придумали занятную деревянную куклу. Похожа она на крестьянскую девочку Матрёну и куклу начали называть Матрёшка. В большой кукле пряталось целое семейство кукол. Один мастер вырежет из дерева, а другой красиво разрисует. Много матрешек наделают своим детям и еще на базар отвезут, а такую красоту сразу раскупают.</a:t>
            </a:r>
          </a:p>
          <a:p>
            <a:pPr marL="0" indent="0">
              <a:buNone/>
            </a:pPr>
            <a:r>
              <a:rPr lang="ru-RU" dirty="0"/>
              <a:t>Матрёшка: Не зря ведь в народе говорят:</a:t>
            </a:r>
          </a:p>
          <a:p>
            <a:pPr marL="0" indent="0">
              <a:buNone/>
            </a:pPr>
            <a:r>
              <a:rPr lang="ru-RU" dirty="0"/>
              <a:t>«Люби дело - мастером будешь».</a:t>
            </a:r>
          </a:p>
          <a:p>
            <a:pPr marL="0" indent="0">
              <a:buNone/>
            </a:pPr>
            <a:r>
              <a:rPr lang="ru-RU" dirty="0"/>
              <a:t>«Дело мастера боится».</a:t>
            </a:r>
          </a:p>
          <a:p>
            <a:pPr marL="0" indent="0">
              <a:buNone/>
            </a:pPr>
            <a:r>
              <a:rPr lang="ru-RU" dirty="0"/>
              <a:t>Прошло много лет, а матрёшка не надоела людям. Люди, которые приезжают в нашу страну, обязательно увезут с собой на память.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развлечение В гостях у матрешки для Насти\DSCF1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81" y="1988840"/>
            <a:ext cx="4283968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1392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04048" cy="7029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Посмотрите, какая красивая матрёшка. Как вы думаете, матрёшка пришла  одна к нам в гости? (Ответы детей). </a:t>
            </a:r>
          </a:p>
          <a:p>
            <a:pPr marL="0" indent="0">
              <a:buNone/>
            </a:pPr>
            <a:r>
              <a:rPr lang="ru-RU" dirty="0"/>
              <a:t>Матрёшка: Кукла первая </a:t>
            </a:r>
            <a:r>
              <a:rPr lang="ru-RU" dirty="0" smtClean="0"/>
              <a:t>толста,</a:t>
            </a:r>
          </a:p>
          <a:p>
            <a:pPr marL="0" indent="0">
              <a:buNone/>
            </a:pPr>
            <a:r>
              <a:rPr lang="ru-RU" dirty="0" smtClean="0"/>
              <a:t>А внутри она пуста.</a:t>
            </a:r>
          </a:p>
          <a:p>
            <a:pPr marL="0" indent="0">
              <a:buNone/>
            </a:pPr>
            <a:r>
              <a:rPr lang="ru-RU" dirty="0" smtClean="0"/>
              <a:t>Разнимается </a:t>
            </a:r>
            <a:r>
              <a:rPr lang="ru-RU" dirty="0"/>
              <a:t>она</a:t>
            </a:r>
          </a:p>
          <a:p>
            <a:pPr marL="0" indent="0">
              <a:buNone/>
            </a:pPr>
            <a:r>
              <a:rPr lang="ru-RU" dirty="0"/>
              <a:t>На две половинки,</a:t>
            </a:r>
          </a:p>
          <a:p>
            <a:pPr marL="0" indent="0">
              <a:buNone/>
            </a:pPr>
            <a:r>
              <a:rPr lang="ru-RU" dirty="0"/>
              <a:t>В них живет еще одна</a:t>
            </a:r>
          </a:p>
          <a:p>
            <a:pPr marL="0" indent="0">
              <a:buNone/>
            </a:pPr>
            <a:r>
              <a:rPr lang="ru-RU" dirty="0"/>
              <a:t>Кукла в серединке.</a:t>
            </a:r>
          </a:p>
          <a:p>
            <a:pPr marL="0" indent="0">
              <a:buNone/>
            </a:pPr>
            <a:r>
              <a:rPr lang="ru-RU" dirty="0"/>
              <a:t>Эту куколку открой –</a:t>
            </a:r>
          </a:p>
          <a:p>
            <a:pPr marL="0" indent="0">
              <a:buNone/>
            </a:pPr>
            <a:r>
              <a:rPr lang="ru-RU" dirty="0"/>
              <a:t>Будет третья во второй</a:t>
            </a:r>
          </a:p>
          <a:p>
            <a:pPr marL="0" indent="0">
              <a:buNone/>
            </a:pPr>
            <a:r>
              <a:rPr lang="ru-RU" dirty="0"/>
              <a:t>Половинку отвинти,</a:t>
            </a:r>
          </a:p>
          <a:p>
            <a:pPr marL="0" indent="0">
              <a:buNone/>
            </a:pPr>
            <a:r>
              <a:rPr lang="ru-RU" dirty="0"/>
              <a:t>Плотную, притертую,</a:t>
            </a:r>
          </a:p>
          <a:p>
            <a:pPr marL="0" indent="0">
              <a:buNone/>
            </a:pPr>
            <a:r>
              <a:rPr lang="ru-RU" dirty="0"/>
              <a:t>И сумеешь ты найти </a:t>
            </a:r>
          </a:p>
          <a:p>
            <a:pPr marL="0" indent="0">
              <a:buNone/>
            </a:pPr>
            <a:r>
              <a:rPr lang="ru-RU" dirty="0"/>
              <a:t>Куколку четвертую.</a:t>
            </a:r>
          </a:p>
          <a:p>
            <a:pPr marL="0" indent="0">
              <a:buNone/>
            </a:pPr>
            <a:r>
              <a:rPr lang="ru-RU" dirty="0"/>
              <a:t>Вынь её, да посмотри</a:t>
            </a:r>
          </a:p>
          <a:p>
            <a:pPr marL="0" indent="0">
              <a:buNone/>
            </a:pPr>
            <a:r>
              <a:rPr lang="ru-RU" dirty="0"/>
              <a:t>Кто в ней прячется внутри.</a:t>
            </a:r>
          </a:p>
          <a:p>
            <a:pPr marL="0" indent="0">
              <a:buNone/>
            </a:pPr>
            <a:r>
              <a:rPr lang="ru-RU" dirty="0"/>
              <a:t>Прячется в ней пятая,</a:t>
            </a:r>
          </a:p>
          <a:p>
            <a:pPr marL="0" indent="0">
              <a:buNone/>
            </a:pPr>
            <a:r>
              <a:rPr lang="ru-RU" dirty="0"/>
              <a:t>Куколка пузатая!</a:t>
            </a:r>
          </a:p>
          <a:p>
            <a:pPr marL="0" indent="0">
              <a:buNone/>
            </a:pPr>
            <a:r>
              <a:rPr lang="ru-RU" dirty="0"/>
              <a:t>А эта кукла меньше всех –</a:t>
            </a:r>
          </a:p>
          <a:p>
            <a:pPr marL="0" indent="0">
              <a:buNone/>
            </a:pPr>
            <a:r>
              <a:rPr lang="ru-RU" dirty="0"/>
              <a:t>Чуть – чуть больше, чем орех!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Ребята, давайте посчитаем матрешек? Сколько их? Одинаковые ли матрешки? Чем они отличаются друг от друга? </a:t>
            </a:r>
          </a:p>
          <a:p>
            <a:pPr marL="0" indent="0">
              <a:buNone/>
            </a:pPr>
            <a:r>
              <a:rPr lang="ru-RU" dirty="0"/>
              <a:t>Матрешка выбирает ребенка. 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Поставьте матрешек по порядку. Поставьте от маленькой матрешки до большой. </a:t>
            </a:r>
          </a:p>
          <a:p>
            <a:endParaRPr lang="ru-RU" dirty="0"/>
          </a:p>
        </p:txBody>
      </p:sp>
      <p:pic>
        <p:nvPicPr>
          <p:cNvPr id="4" name="Рисунок 3" descr="E:\развлечение в гостях у матрёшки\4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568863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28944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88640"/>
            <a:ext cx="8892479" cy="6669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Молодцы </a:t>
            </a:r>
            <a:r>
              <a:rPr lang="ru-RU" dirty="0"/>
              <a:t>ребята! Все справились с заданием!</a:t>
            </a:r>
          </a:p>
          <a:p>
            <a:pPr marL="0" indent="0">
              <a:buNone/>
            </a:pPr>
            <a:r>
              <a:rPr lang="ru-RU" dirty="0"/>
              <a:t>Матрёшка: К вам пришла я не одна,</a:t>
            </a:r>
          </a:p>
          <a:p>
            <a:pPr marL="0" indent="0">
              <a:buNone/>
            </a:pPr>
            <a:r>
              <a:rPr lang="ru-RU" dirty="0"/>
              <a:t>Вам подружек привела.</a:t>
            </a:r>
          </a:p>
          <a:p>
            <a:pPr marL="0" indent="0">
              <a:buNone/>
            </a:pPr>
            <a:r>
              <a:rPr lang="ru-RU" dirty="0"/>
              <a:t>Не весёлые матрёшки</a:t>
            </a:r>
          </a:p>
          <a:p>
            <a:pPr marL="0" indent="0">
              <a:buNone/>
            </a:pPr>
            <a:r>
              <a:rPr lang="ru-RU" dirty="0"/>
              <a:t>Потерялись на дорожке</a:t>
            </a:r>
          </a:p>
          <a:p>
            <a:pPr marL="0" indent="0">
              <a:buNone/>
            </a:pPr>
            <a:r>
              <a:rPr lang="ru-RU" dirty="0"/>
              <a:t>Плачут, слёзы градом льют </a:t>
            </a:r>
          </a:p>
          <a:p>
            <a:pPr marL="0" indent="0">
              <a:buNone/>
            </a:pPr>
            <a:r>
              <a:rPr lang="ru-RU" dirty="0"/>
              <a:t>Дом никак свой не найдут.</a:t>
            </a:r>
          </a:p>
          <a:p>
            <a:pPr marL="0" indent="0">
              <a:buNone/>
            </a:pPr>
            <a:r>
              <a:rPr lang="ru-RU" dirty="0"/>
              <a:t>Что же делать?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Ребята, поможем найти матрёшкам свои домики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b="1" dirty="0"/>
              <a:t>Игра «Найди домики для матрёшек».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столе разложены матрёшки и домики разные по размеру. Дети должны подобрать к каждой матрёшке свой домик. (Большая в большой домик… маленькая в маленький).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Молодцы все справились.</a:t>
            </a:r>
          </a:p>
          <a:p>
            <a:pPr marL="0" indent="0">
              <a:buNone/>
            </a:pPr>
            <a:r>
              <a:rPr lang="ru-RU" dirty="0"/>
              <a:t>Хочется вам поиграть с матрёшками?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Кручу, верчу,</a:t>
            </a:r>
          </a:p>
          <a:p>
            <a:pPr marL="0" indent="0">
              <a:buNone/>
            </a:pPr>
            <a:r>
              <a:rPr lang="ru-RU" dirty="0"/>
              <a:t>Превратить вас хочу.</a:t>
            </a:r>
          </a:p>
          <a:p>
            <a:pPr marL="0" indent="0">
              <a:buNone/>
            </a:pPr>
            <a:r>
              <a:rPr lang="ru-RU" dirty="0"/>
              <a:t>Хочу превратить вас в матрешек.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0271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855" y="0"/>
            <a:ext cx="5233927" cy="7245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Подвижная игра «Матрёшки и мышки».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Вот </a:t>
            </a:r>
            <a:r>
              <a:rPr lang="ru-RU" dirty="0" err="1"/>
              <a:t>матрёшечки</a:t>
            </a:r>
            <a:r>
              <a:rPr lang="ru-RU" dirty="0"/>
              <a:t> гуляли, </a:t>
            </a:r>
          </a:p>
          <a:p>
            <a:pPr marL="0" indent="0">
              <a:buNone/>
            </a:pPr>
            <a:r>
              <a:rPr lang="ru-RU" dirty="0"/>
              <a:t>В лесу ягоды искали.                                 (гуляют в рассыпную)</a:t>
            </a:r>
          </a:p>
          <a:p>
            <a:pPr marL="0" indent="0">
              <a:buNone/>
            </a:pPr>
            <a:r>
              <a:rPr lang="ru-RU" dirty="0"/>
              <a:t>Под кусточком посидели                          (сели)</a:t>
            </a:r>
          </a:p>
          <a:p>
            <a:pPr marL="0" indent="0">
              <a:buNone/>
            </a:pPr>
            <a:r>
              <a:rPr lang="ru-RU" dirty="0"/>
              <a:t>Вкусной ягоды поели.</a:t>
            </a:r>
          </a:p>
          <a:p>
            <a:pPr marL="0" indent="0">
              <a:buNone/>
            </a:pPr>
            <a:r>
              <a:rPr lang="ru-RU" dirty="0"/>
              <a:t>Как </a:t>
            </a:r>
            <a:r>
              <a:rPr lang="ru-RU" dirty="0" err="1"/>
              <a:t>матрёшечки</a:t>
            </a:r>
            <a:r>
              <a:rPr lang="ru-RU" dirty="0"/>
              <a:t> устали,                            (присели, руку под щёчку)</a:t>
            </a:r>
          </a:p>
          <a:p>
            <a:pPr marL="0" indent="0">
              <a:buNone/>
            </a:pPr>
            <a:r>
              <a:rPr lang="ru-RU" dirty="0"/>
              <a:t>Под кусточком задремали,</a:t>
            </a:r>
          </a:p>
          <a:p>
            <a:pPr marL="0" indent="0">
              <a:buNone/>
            </a:pPr>
            <a:r>
              <a:rPr lang="ru-RU" dirty="0"/>
              <a:t>А потом они плясали,</a:t>
            </a:r>
          </a:p>
          <a:p>
            <a:pPr marL="0" indent="0">
              <a:buNone/>
            </a:pPr>
            <a:r>
              <a:rPr lang="ru-RU" dirty="0"/>
              <a:t>Свои ножки показали,                                 (выставляют ножки)</a:t>
            </a:r>
          </a:p>
          <a:p>
            <a:pPr marL="0" indent="0">
              <a:buNone/>
            </a:pPr>
            <a:r>
              <a:rPr lang="ru-RU" dirty="0"/>
              <a:t>Только слышат вдруг подружки,                (прикладывают поочерёдно руки</a:t>
            </a:r>
          </a:p>
          <a:p>
            <a:pPr marL="0" indent="0">
              <a:buNone/>
            </a:pPr>
            <a:r>
              <a:rPr lang="ru-RU" dirty="0"/>
              <a:t>Прямо у лесной опушки                             то к одному уху, то к другому).</a:t>
            </a:r>
          </a:p>
          <a:p>
            <a:pPr marL="0" indent="0">
              <a:buNone/>
            </a:pPr>
            <a:r>
              <a:rPr lang="ru-RU" dirty="0"/>
              <a:t>Побежали по дорожке</a:t>
            </a:r>
          </a:p>
          <a:p>
            <a:pPr marL="0" indent="0">
              <a:buNone/>
            </a:pPr>
            <a:r>
              <a:rPr lang="ru-RU" dirty="0"/>
              <a:t>Чьи-то серенькие ножки.                              ( прислушиваются)</a:t>
            </a:r>
          </a:p>
          <a:p>
            <a:pPr marL="0" indent="0">
              <a:buNone/>
            </a:pPr>
            <a:r>
              <a:rPr lang="ru-RU" dirty="0"/>
              <a:t>Эй, Матрёшки: берегись!</a:t>
            </a:r>
          </a:p>
          <a:p>
            <a:pPr marL="0" indent="0">
              <a:buNone/>
            </a:pPr>
            <a:r>
              <a:rPr lang="ru-RU" dirty="0"/>
              <a:t>Оказалось, это-мышь!                                     (дети убегают, мышка догоняет)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развлечение в гостях у матрёшки\4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511256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747010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1" y="23873"/>
            <a:ext cx="4753063" cy="674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Игра «Найди пару</a:t>
            </a:r>
            <a:r>
              <a:rPr lang="ru-RU" b="1" dirty="0" smtClean="0"/>
              <a:t>».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Посмотрите</a:t>
            </a:r>
            <a:r>
              <a:rPr lang="ru-RU" dirty="0"/>
              <a:t>, какая красота! Какие красивые ленточки: яркие, нарядные. (Показывает)</a:t>
            </a:r>
          </a:p>
          <a:p>
            <a:pPr marL="0" indent="0">
              <a:buNone/>
            </a:pPr>
            <a:r>
              <a:rPr lang="ru-RU" dirty="0"/>
              <a:t>Возьмите по одной ленточке.</a:t>
            </a:r>
          </a:p>
          <a:p>
            <a:pPr marL="0" indent="0">
              <a:buNone/>
            </a:pPr>
            <a:r>
              <a:rPr lang="ru-RU" dirty="0"/>
              <a:t>Какого цвета ленточка у вас в руках? (Ответы детей).</a:t>
            </a:r>
          </a:p>
          <a:p>
            <a:pPr marL="0" indent="0">
              <a:buNone/>
            </a:pPr>
            <a:r>
              <a:rPr lang="ru-RU" dirty="0"/>
              <a:t>Все ли они одинаковые?</a:t>
            </a:r>
          </a:p>
          <a:p>
            <a:pPr marL="0" indent="0">
              <a:buNone/>
            </a:pPr>
            <a:r>
              <a:rPr lang="ru-RU" dirty="0"/>
              <a:t>Чем отличаются? (Ответы детей).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dirty="0"/>
              <a:t>теперь найдите себе пару.</a:t>
            </a:r>
          </a:p>
          <a:p>
            <a:pPr marL="0" indent="0">
              <a:buNone/>
            </a:pPr>
            <a:r>
              <a:rPr lang="ru-RU" dirty="0"/>
              <a:t>Дети путём сравнения ищут себе в пару ребёнка с точно такой же ленточкой: по длине и цвету; ширине и цвету.</a:t>
            </a:r>
          </a:p>
          <a:p>
            <a:pPr marL="0" indent="0">
              <a:buNone/>
            </a:pPr>
            <a:r>
              <a:rPr lang="ru-RU" dirty="0" err="1"/>
              <a:t>Вос</a:t>
            </a:r>
            <a:r>
              <a:rPr lang="ru-RU" dirty="0"/>
              <a:t>-ль: Молодцы, быстро справились с заданием.</a:t>
            </a:r>
          </a:p>
          <a:p>
            <a:pPr marL="0" indent="0">
              <a:buNone/>
            </a:pPr>
            <a:r>
              <a:rPr lang="ru-RU" dirty="0"/>
              <a:t>Ой, что это? Все портреты матрёшек кто-то испортил. Давайте их соберём.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развлечение в гостях у матрёшки\4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48" y="260648"/>
            <a:ext cx="403244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развлечение в гостях у матрёшки\4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12316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66465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3528391" cy="6120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Игра: «Часть-целое».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Пока дети собирают матрёшек, взрослые расставляют матрёшки для игры в прятки.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Молодцы ребята!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развлечение в гостях у матрёшки\4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741"/>
            <a:ext cx="38884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развлечение в гостях у матрёшки\4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4065632" cy="331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1694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6552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Игра «Прятки».  (</a:t>
            </a:r>
            <a:r>
              <a:rPr lang="ru-RU" dirty="0"/>
              <a:t>Предлоги: на, за, в, под, перед, около).</a:t>
            </a:r>
          </a:p>
          <a:p>
            <a:pPr marL="0" indent="0">
              <a:buNone/>
            </a:pPr>
            <a:r>
              <a:rPr lang="ru-RU" dirty="0" smtClean="0"/>
              <a:t>Матрёшка: </a:t>
            </a:r>
            <a:r>
              <a:rPr lang="ru-RU" dirty="0"/>
              <a:t>Пока мы собирали портреты, матрёшки решили поиграть в прятки.  Давайте посмотрим, где они спрятались? Всех ли мы нашли матрёшек? Давайте посчитаем?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А теперь соберём матрёшку друг в друга.</a:t>
            </a:r>
          </a:p>
          <a:p>
            <a:pPr marL="0" indent="0">
              <a:buNone/>
            </a:pPr>
            <a:r>
              <a:rPr lang="ru-RU" dirty="0"/>
              <a:t>Молодцы, и с этим справились заданием!</a:t>
            </a:r>
          </a:p>
          <a:p>
            <a:pPr marL="0" indent="0">
              <a:buNone/>
            </a:pPr>
            <a:r>
              <a:rPr lang="ru-RU" dirty="0" smtClean="0"/>
              <a:t>Матрёшка: </a:t>
            </a:r>
            <a:r>
              <a:rPr lang="ru-RU" dirty="0"/>
              <a:t>Ребята, давайте с вами разомнемся.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77882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K:\матерёшка\1253031122_53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18864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/>
                </a:solidFill>
              </a:rPr>
              <a:t>Рядом разные подружки,</a:t>
            </a:r>
          </a:p>
          <a:p>
            <a:r>
              <a:rPr lang="ru-RU" sz="2000" b="1" i="1" dirty="0" smtClean="0">
                <a:solidFill>
                  <a:schemeClr val="accent6"/>
                </a:solidFill>
              </a:rPr>
              <a:t>Но похожи друг на дружку.</a:t>
            </a:r>
          </a:p>
          <a:p>
            <a:r>
              <a:rPr lang="ru-RU" sz="2000" b="1" i="1" dirty="0" smtClean="0">
                <a:solidFill>
                  <a:schemeClr val="accent6"/>
                </a:solidFill>
              </a:rPr>
              <a:t>Все они сидят друг в дружке,</a:t>
            </a:r>
          </a:p>
          <a:p>
            <a:r>
              <a:rPr lang="ru-RU" sz="2000" b="1" i="1" dirty="0" smtClean="0">
                <a:solidFill>
                  <a:schemeClr val="accent6"/>
                </a:solidFill>
              </a:rPr>
              <a:t>А всего одна игрушка.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pic>
        <p:nvPicPr>
          <p:cNvPr id="7" name="Picture 8" descr="SAM_19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Включается  зарядка «Солнышко лучистое  улыбнись скорей».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Фильм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1550" y="1673225"/>
            <a:ext cx="6913563" cy="5184775"/>
          </a:xfrm>
        </p:spPr>
      </p:pic>
    </p:spTree>
    <p:extLst>
      <p:ext uri="{BB962C8B-B14F-4D97-AF65-F5344CB8AC3E}">
        <p14:creationId xmlns:p14="http://schemas.microsoft.com/office/powerpoint/2010/main" val="411782594"/>
      </p:ext>
    </p:extLst>
  </p:cSld>
  <p:clrMapOvr>
    <a:masterClrMapping/>
  </p:clrMapOvr>
  <p:transition spd="slow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355976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Матрёшка: А сейчас, дорогие ребята,</a:t>
            </a:r>
          </a:p>
          <a:p>
            <a:pPr marL="0" indent="0">
              <a:buNone/>
            </a:pPr>
            <a:r>
              <a:rPr lang="ru-RU" dirty="0"/>
              <a:t>На минуту закройте глаза.</a:t>
            </a:r>
          </a:p>
          <a:p>
            <a:pPr marL="0" indent="0">
              <a:buNone/>
            </a:pPr>
            <a:r>
              <a:rPr lang="ru-RU" dirty="0"/>
              <a:t>Позабудьте заботы, усталость,</a:t>
            </a:r>
          </a:p>
          <a:p>
            <a:pPr marL="0" indent="0">
              <a:buNone/>
            </a:pPr>
            <a:r>
              <a:rPr lang="ru-RU" dirty="0"/>
              <a:t>Ведь начнутся сейчас чудеса.</a:t>
            </a:r>
          </a:p>
          <a:p>
            <a:pPr marL="0" indent="0">
              <a:buNone/>
            </a:pPr>
            <a:r>
              <a:rPr lang="ru-RU" dirty="0"/>
              <a:t>Очень любят все матрёшки разноцветные одежки. Мои младшие сестрички просят вас, ребятки, помочь им превратиться в красивых и нарядных матрешек. Давайте им </a:t>
            </a:r>
            <a:r>
              <a:rPr lang="ru-RU" dirty="0" smtClean="0"/>
              <a:t>поможем.</a:t>
            </a:r>
          </a:p>
          <a:p>
            <a:pPr marL="0" indent="0">
              <a:buNone/>
            </a:pPr>
            <a:r>
              <a:rPr lang="ru-RU" dirty="0" smtClean="0"/>
              <a:t>Звучит </a:t>
            </a:r>
            <a:r>
              <a:rPr lang="ru-RU" dirty="0"/>
              <a:t>музыка, дети рисуют.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E:\развлечение в гостях у матрёшки\4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32656"/>
            <a:ext cx="301332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развлечение В гостях у матрешки для Насти\DSCF1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68279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развлечение в гостях у матрёшки\4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1220"/>
            <a:ext cx="2902585" cy="217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837827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371" y="9663"/>
            <a:ext cx="646258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Матрёшка: Молодцы! Замечательные матрёшки у вас получились!</a:t>
            </a:r>
          </a:p>
          <a:p>
            <a:pPr marL="0" indent="0">
              <a:buNone/>
            </a:pPr>
            <a:r>
              <a:rPr lang="ru-RU" dirty="0"/>
              <a:t>Матрёшка: Какие молодцы! Мне пора к сестрам младшим. До свидания, ребята!</a:t>
            </a:r>
          </a:p>
          <a:p>
            <a:pPr marL="0" indent="0">
              <a:buNone/>
            </a:pPr>
            <a:r>
              <a:rPr lang="ru-RU" dirty="0"/>
              <a:t>Дети прощаются с Матрёшкой.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На фоне музыки</a:t>
            </a:r>
          </a:p>
          <a:p>
            <a:pPr marL="0" indent="0">
              <a:buNone/>
            </a:pPr>
            <a:r>
              <a:rPr lang="ru-RU" dirty="0"/>
              <a:t>Прекрасен мир вещей</a:t>
            </a:r>
          </a:p>
          <a:p>
            <a:pPr marL="0" indent="0">
              <a:buNone/>
            </a:pPr>
            <a:r>
              <a:rPr lang="ru-RU" dirty="0"/>
              <a:t>Накоплен был веками</a:t>
            </a:r>
          </a:p>
          <a:p>
            <a:pPr marL="0" indent="0">
              <a:buNone/>
            </a:pPr>
            <a:r>
              <a:rPr lang="ru-RU" dirty="0"/>
              <a:t>Хранит их каждый дом,</a:t>
            </a:r>
          </a:p>
          <a:p>
            <a:pPr marL="0" indent="0">
              <a:buNone/>
            </a:pPr>
            <a:r>
              <a:rPr lang="ru-RU" dirty="0"/>
              <a:t>А может быть – музей.</a:t>
            </a:r>
          </a:p>
          <a:p>
            <a:pPr marL="0" indent="0">
              <a:buNone/>
            </a:pPr>
            <a:r>
              <a:rPr lang="ru-RU" dirty="0"/>
              <a:t>Умейте рисовать и </a:t>
            </a:r>
            <a:r>
              <a:rPr lang="ru-RU" dirty="0" err="1"/>
              <a:t>сотворять</a:t>
            </a:r>
            <a:r>
              <a:rPr lang="ru-RU" dirty="0"/>
              <a:t> руками</a:t>
            </a:r>
          </a:p>
          <a:p>
            <a:pPr marL="0" indent="0">
              <a:buNone/>
            </a:pPr>
            <a:r>
              <a:rPr lang="ru-RU" dirty="0"/>
              <a:t>Все то, что может радовать друзей.</a:t>
            </a:r>
          </a:p>
          <a:p>
            <a:pPr marL="0" indent="0">
              <a:buNone/>
            </a:pPr>
            <a:r>
              <a:rPr lang="ru-RU" dirty="0" smtClean="0"/>
              <a:t>Воспитатель</a:t>
            </a:r>
            <a:r>
              <a:rPr lang="ru-RU" dirty="0"/>
              <a:t>: Разные ношу одежды,</a:t>
            </a:r>
          </a:p>
          <a:p>
            <a:pPr marL="0" indent="0">
              <a:buNone/>
            </a:pPr>
            <a:r>
              <a:rPr lang="ru-RU" dirty="0"/>
              <a:t>Но внутри, я, как и прежде:</a:t>
            </a:r>
          </a:p>
          <a:p>
            <a:pPr marL="0" indent="0">
              <a:buNone/>
            </a:pPr>
            <a:r>
              <a:rPr lang="ru-RU" dirty="0" err="1"/>
              <a:t>Карамельна</a:t>
            </a:r>
            <a:r>
              <a:rPr lang="ru-RU" dirty="0"/>
              <a:t>, </a:t>
            </a:r>
            <a:r>
              <a:rPr lang="ru-RU" dirty="0" err="1"/>
              <a:t>шоколадна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</a:t>
            </a:r>
            <a:r>
              <a:rPr lang="ru-RU" dirty="0" err="1"/>
              <a:t>сгущенна</a:t>
            </a:r>
            <a:r>
              <a:rPr lang="ru-RU" dirty="0"/>
              <a:t>, </a:t>
            </a:r>
            <a:r>
              <a:rPr lang="ru-RU" dirty="0" err="1"/>
              <a:t>мармеладна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И с изюмом, и с орешком,</a:t>
            </a:r>
          </a:p>
          <a:p>
            <a:pPr marL="0" indent="0">
              <a:buNone/>
            </a:pPr>
            <a:r>
              <a:rPr lang="ru-RU" dirty="0"/>
              <a:t>Вместе с кремом, вперемешку.</a:t>
            </a:r>
          </a:p>
          <a:p>
            <a:pPr marL="0" indent="0">
              <a:buNone/>
            </a:pPr>
            <a:r>
              <a:rPr lang="ru-RU" dirty="0"/>
              <a:t>Во всем мире знают дети,</a:t>
            </a:r>
          </a:p>
          <a:p>
            <a:pPr marL="0" indent="0">
              <a:buNone/>
            </a:pPr>
            <a:r>
              <a:rPr lang="ru-RU" dirty="0"/>
              <a:t>Нет вкусней меня на свете!</a:t>
            </a:r>
          </a:p>
          <a:p>
            <a:pPr marL="0" indent="0">
              <a:buNone/>
            </a:pPr>
            <a:r>
              <a:rPr lang="ru-RU" dirty="0"/>
              <a:t>Торопись честной народ, угощение идет!</a:t>
            </a:r>
          </a:p>
          <a:p>
            <a:pPr marL="0" indent="0">
              <a:buNone/>
            </a:pPr>
            <a:r>
              <a:rPr lang="ru-RU" b="1" dirty="0"/>
              <a:t>Из </a:t>
            </a:r>
            <a:r>
              <a:rPr lang="ru-RU" b="1" dirty="0" smtClean="0"/>
              <a:t>сундука достаю угощение</a:t>
            </a:r>
            <a:r>
              <a:rPr lang="ru-RU" b="1" dirty="0"/>
              <a:t>, и дети угощаются вкусными конфетами.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F:\развлечение В гостях у матрешки для Насти\DSCF1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52920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63091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Практическая работа. </a:t>
            </a:r>
            <a:r>
              <a:rPr lang="ru-RU" i="1" dirty="0" smtClean="0"/>
              <a:t>(Звучит русская мелодия).</a:t>
            </a:r>
            <a:endParaRPr lang="ru-RU" dirty="0" smtClean="0"/>
          </a:p>
          <a:p>
            <a:r>
              <a:rPr lang="ru-RU" b="1" dirty="0" smtClean="0"/>
              <a:t> Заключительная часть.</a:t>
            </a:r>
            <a:endParaRPr lang="ru-RU" dirty="0" smtClean="0"/>
          </a:p>
          <a:p>
            <a:r>
              <a:rPr lang="ru-RU" b="1" i="1" dirty="0" smtClean="0"/>
              <a:t>Воспитатель:</a:t>
            </a:r>
            <a:r>
              <a:rPr lang="ru-RU" dirty="0" smtClean="0"/>
              <a:t> Молодцы! Замечательные матрешки у вас получились. Расскажите о своей матрешке. </a:t>
            </a:r>
            <a:r>
              <a:rPr lang="ru-RU" i="1" dirty="0" smtClean="0"/>
              <a:t>(3-4 человека)</a:t>
            </a:r>
            <a:endParaRPr lang="ru-RU" dirty="0" smtClean="0"/>
          </a:p>
          <a:p>
            <a:r>
              <a:rPr lang="ru-RU" dirty="0" smtClean="0"/>
              <a:t>Ну, а сейчас пришло время расставаться. До свидания! </a:t>
            </a:r>
            <a:r>
              <a:rPr lang="ru-RU" i="1" dirty="0" smtClean="0"/>
              <a:t>(Игрушка-матрешка прощается с детьми).</a:t>
            </a:r>
            <a:endParaRPr lang="ru-RU" dirty="0" smtClean="0"/>
          </a:p>
          <a:p>
            <a:r>
              <a:rPr lang="ru-RU" b="1" dirty="0" smtClean="0"/>
              <a:t>Оформление выставки детских работ.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8920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литературы:</a:t>
            </a:r>
            <a:endParaRPr lang="ru-RU" dirty="0" smtClean="0"/>
          </a:p>
          <a:p>
            <a:r>
              <a:rPr lang="ru-RU" dirty="0" smtClean="0"/>
              <a:t>1.Грибовская А.А. Детям о народном искусстве.- М.: Просвещение, 2006.</a:t>
            </a:r>
          </a:p>
          <a:p>
            <a:r>
              <a:rPr lang="ru-RU" dirty="0" smtClean="0"/>
              <a:t>2.Григорьева Г.Г. Игровые приемы обучения дошкольников изобразительной деятельности. – М.: Просвещение, 1995.</a:t>
            </a:r>
          </a:p>
          <a:p>
            <a:r>
              <a:rPr lang="ru-RU" dirty="0" smtClean="0"/>
              <a:t>3. Русская матрешка. М.: Мозаика. 1995.</a:t>
            </a:r>
          </a:p>
          <a:p>
            <a:r>
              <a:rPr lang="ru-RU" dirty="0" smtClean="0"/>
              <a:t>4.Русская игрушка.: Советская Россия, 1987.</a:t>
            </a:r>
          </a:p>
          <a:p>
            <a:r>
              <a:rPr lang="ru-RU" dirty="0" smtClean="0"/>
              <a:t>5.Таразян С.А. Прекрасное своими руками: народные художественные ремесла., 1989.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:\матерёшка\1253031122_5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700338" y="2781300"/>
            <a:ext cx="4143375" cy="1533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icrosoft Himalaya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K:\матерёшка\1253031122_5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863" y="1052513"/>
            <a:ext cx="892968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Знаменитая русская матрёшка, известная далеко за пределами России, имеет почти столетнюю историю. Русская деревянная расписная кукла появилась в России в 90-х годах XIX века.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188" y="4221163"/>
            <a:ext cx="89281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Куклу назвали матрёшкой. Сделано это было не случайно. В то время имя </a:t>
            </a:r>
            <a:r>
              <a:rPr lang="ru-RU" sz="2400" b="1" i="1" dirty="0">
                <a:solidFill>
                  <a:schemeClr val="accent6"/>
                </a:solidFill>
                <a:latin typeface="+mn-lt"/>
                <a:cs typeface="+mn-cs"/>
              </a:rPr>
              <a:t>Матрёна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, Матрёша считалось одним из наиболее распространённых женских </a:t>
            </a:r>
            <a:r>
              <a:rPr lang="ru-RU" sz="2400" i="1" dirty="0" smtClean="0">
                <a:solidFill>
                  <a:schemeClr val="accent6"/>
                </a:solidFill>
                <a:latin typeface="+mn-lt"/>
                <a:cs typeface="+mn-cs"/>
              </a:rPr>
              <a:t>имён, 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означающее - </a:t>
            </a:r>
            <a:r>
              <a:rPr lang="ru-RU" sz="2400" b="1" i="1" dirty="0">
                <a:solidFill>
                  <a:schemeClr val="accent6"/>
                </a:solidFill>
                <a:latin typeface="+mn-lt"/>
                <a:cs typeface="+mn-cs"/>
              </a:rPr>
              <a:t>мать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. Это имя ассоциировалось с матерью многочисленного семейства, обладавшей хорошим здоровьем и дородной фигурой.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6063" y="0"/>
            <a:ext cx="88979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Матрёшка уже много лет является символом России и одним из самых популярных сувениров, покупаемых заграничными туристами.</a:t>
            </a:r>
          </a:p>
        </p:txBody>
      </p:sp>
      <p:pic>
        <p:nvPicPr>
          <p:cNvPr id="8" name="Picture 11" descr="4f918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76475"/>
            <a:ext cx="3476625" cy="2000250"/>
          </a:xfrm>
          <a:prstGeom prst="rect">
            <a:avLst/>
          </a:prstGeom>
          <a:noFill/>
        </p:spPr>
      </p:pic>
      <p:pic>
        <p:nvPicPr>
          <p:cNvPr id="9" name="Picture 12" descr="матре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176083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:\матерёшка\1253031122_5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9048" y="0"/>
            <a:ext cx="9433048" cy="7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388" y="188639"/>
            <a:ext cx="8713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6"/>
                </a:solidFill>
                <a:latin typeface="+mn-lt"/>
                <a:cs typeface="+mn-cs"/>
              </a:rPr>
              <a:t>Технологию изготовления 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матрёшки российские мастера </a:t>
            </a:r>
            <a:r>
              <a:rPr lang="ru-RU" sz="2400" i="1" dirty="0" smtClean="0">
                <a:solidFill>
                  <a:schemeClr val="accent6"/>
                </a:solidFill>
                <a:latin typeface="+mn-lt"/>
                <a:cs typeface="+mn-cs"/>
              </a:rPr>
              <a:t>освоили 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с лёгкостью. Принцип изготовления матрёшки остаётся неизменным до настоящего времени.</a:t>
            </a:r>
          </a:p>
        </p:txBody>
      </p:sp>
      <p:pic>
        <p:nvPicPr>
          <p:cNvPr id="4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1556792"/>
            <a:ext cx="5949950" cy="504056"/>
          </a:xfrm>
          <a:prstGeom prst="rect">
            <a:avLst/>
          </a:prstGeom>
          <a:noFill/>
        </p:spPr>
      </p:pic>
      <p:pic>
        <p:nvPicPr>
          <p:cNvPr id="5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" y="1706563"/>
            <a:ext cx="822325" cy="639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73100" y="1988841"/>
            <a:ext cx="52260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6"/>
                </a:solidFill>
              </a:rPr>
              <a:t>Сначала </a:t>
            </a:r>
            <a:r>
              <a:rPr lang="ru-RU" sz="2400" i="1" dirty="0">
                <a:solidFill>
                  <a:schemeClr val="accent6"/>
                </a:solidFill>
              </a:rPr>
              <a:t>надо </a:t>
            </a:r>
            <a:r>
              <a:rPr lang="ru-RU" sz="2400" b="1" i="1" dirty="0">
                <a:solidFill>
                  <a:schemeClr val="accent6"/>
                </a:solidFill>
              </a:rPr>
              <a:t>выбрать дерево</a:t>
            </a:r>
            <a:r>
              <a:rPr lang="ru-RU" sz="2400" i="1" dirty="0">
                <a:solidFill>
                  <a:schemeClr val="accent6"/>
                </a:solidFill>
              </a:rPr>
              <a:t>, ведь далеко не всякая древесина </a:t>
            </a:r>
            <a:r>
              <a:rPr lang="ru-RU" sz="2400" i="1" dirty="0" smtClean="0">
                <a:solidFill>
                  <a:schemeClr val="accent6"/>
                </a:solidFill>
              </a:rPr>
              <a:t>подойдет </a:t>
            </a:r>
            <a:r>
              <a:rPr lang="ru-RU" sz="2400" i="1" dirty="0">
                <a:solidFill>
                  <a:schemeClr val="accent6"/>
                </a:solidFill>
              </a:rPr>
              <a:t>для производства матрешек. Как правило, это </a:t>
            </a:r>
            <a:r>
              <a:rPr lang="ru-RU" sz="2400" b="1" i="1" dirty="0">
                <a:solidFill>
                  <a:schemeClr val="accent6"/>
                </a:solidFill>
              </a:rPr>
              <a:t>липа, береза, осина</a:t>
            </a:r>
            <a:r>
              <a:rPr lang="ru-RU" sz="2400" i="1" dirty="0">
                <a:solidFill>
                  <a:schemeClr val="accent6"/>
                </a:solidFill>
              </a:rPr>
              <a:t>. И быть оно должно ровным, без сучков. Срубают дерево зимой или в начале весны, чтобы в нём было мало сока. Ствол обрабатывают и хранят так, чтобы древесина была обдуваема. Важно не пересушить бревно. Срок сушки примерно два года. Мастера говорят, что дерево должно звенеть.</a:t>
            </a:r>
          </a:p>
        </p:txBody>
      </p:sp>
      <p:pic>
        <p:nvPicPr>
          <p:cNvPr id="7" name="Picture 2" descr="K:\матерёшка\01labgi0l1238705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00808"/>
            <a:ext cx="2214562" cy="309634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Picture 8" descr="Липа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5013176"/>
            <a:ext cx="22320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838200" y="2184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1524000" y="39401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K:\матерёшка\1253031122_5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2550"/>
            <a:ext cx="8289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Следующим этапом изготовления матрёшек является </a:t>
            </a:r>
            <a:r>
              <a:rPr lang="ru-RU" sz="2400" b="1" i="1" dirty="0">
                <a:solidFill>
                  <a:schemeClr val="accent6"/>
                </a:solidFill>
                <a:latin typeface="+mn-lt"/>
                <a:cs typeface="+mn-cs"/>
              </a:rPr>
              <a:t>вытачивание фигурок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. Первой на свет появляется самая маленькая матрёшка, которая не открывается. Следом за ней - нижняя часть (донце) для следующей. Верхняя часть второй матрёшки не просушивается, а сразу одевается на донце. Благодаря тому, что верхняя часть досушивается на месте, части матрёшки плотно прилегают друг к другу и хорошо держатся.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22325" cy="641351"/>
          </a:xfrm>
          <a:prstGeom prst="rect">
            <a:avLst/>
          </a:prstGeom>
          <a:noFill/>
        </p:spPr>
      </p:pic>
      <p:pic>
        <p:nvPicPr>
          <p:cNvPr id="7" name="Picture 2" descr="K:\матерёшка\42035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14775"/>
            <a:ext cx="4317148" cy="28908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Picture 4" descr="P10502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44279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:\матерёшка\1253031122_5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8425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4200" y="115888"/>
            <a:ext cx="81645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Затем матрёшку расписывают </a:t>
            </a:r>
            <a:r>
              <a:rPr lang="ru-RU" sz="2400" i="1" u="sng" dirty="0">
                <a:solidFill>
                  <a:schemeClr val="accent6"/>
                </a:solidFill>
                <a:latin typeface="+mn-lt"/>
                <a:cs typeface="+mn-cs"/>
              </a:rPr>
              <a:t>красками</a:t>
            </a: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. Обычно расписывая, используют гуашь, акварель или акрил. 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8" y="1700808"/>
            <a:ext cx="3792537" cy="410445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icture 2" descr="K:\матерёшка\matryoshka_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0" y="2565400"/>
            <a:ext cx="4833938" cy="36242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71975" y="1268413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В каждой местности есть свои каноны росписи, свои цвета и формы</a:t>
            </a: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. 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:\матерёшка\1253031122_5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:\матерёшка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67138"/>
            <a:ext cx="4248150" cy="30908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" name="Picture 3" descr="K:\матерёшка\thumbphoto_grup_muzey800x600x1x16777215_Resize of 15112010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236538"/>
            <a:ext cx="4267200" cy="32004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825" y="1125538"/>
            <a:ext cx="302418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/>
                </a:solidFill>
                <a:latin typeface="+mn-lt"/>
                <a:cs typeface="+mn-cs"/>
              </a:rPr>
              <a:t>С 2001 года в Москве существует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/>
                </a:solidFill>
                <a:latin typeface="+mn-lt"/>
                <a:cs typeface="+mn-cs"/>
              </a:rPr>
              <a:t>Музей матрёшек</a:t>
            </a:r>
            <a:r>
              <a:rPr lang="ru-RU" sz="2400" i="1" dirty="0">
                <a:latin typeface="+mn-lt"/>
                <a:cs typeface="+mn-cs"/>
              </a:rPr>
              <a:t>.</a:t>
            </a:r>
          </a:p>
        </p:txBody>
      </p:sp>
      <p:pic>
        <p:nvPicPr>
          <p:cNvPr id="6" name="Picture 11" descr="музей ма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751263"/>
            <a:ext cx="4257675" cy="31067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+mj-ea"/>
                <a:cs typeface="Trebuchet MS"/>
              </a:rPr>
              <a:t>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64704"/>
            <a:ext cx="360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Первая русская матрёшка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, выточенная по эскизам художника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С.В. Малютина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лучшим игрушечником из Сергиева Посада</a:t>
            </a:r>
          </a:p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В.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</a:rPr>
              <a:t>Звёздочкиным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, была восьмиместная. За девочкой с чёрным петухом следовал мальчик, затем опять девочка. Все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фигурки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отличались друг от друга, а последняя, восьмая, изображала спелёнатого младенца</a:t>
            </a:r>
            <a:r>
              <a:rPr lang="ru-RU" sz="2000" i="1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9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824289" cy="52212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5" cy="59766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Тема: « В гостях у матрёшки».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Познакомить детей с русской деревянной игрушкой.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Образовательные: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-Приучать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слушать стихи, формировать интерес к русскому  фольклору.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-Формировать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умения отвечать на вопросы.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Развивающие: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-Развивать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игровую деятельность детей.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-Развивать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умения различать предметы по пространственному расположению.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-Развивать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умения сравнивать и устанавливать соответствие предметов.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Воспитательные: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-Вызвать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положительный эмоциональный настрой детей.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-Воспитывать бережное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отношение к русской матрёшке</a:t>
            </a:r>
          </a:p>
        </p:txBody>
      </p:sp>
    </p:spTree>
    <p:extLst>
      <p:ext uri="{BB962C8B-B14F-4D97-AF65-F5344CB8AC3E}">
        <p14:creationId xmlns:p14="http://schemas.microsoft.com/office/powerpoint/2010/main" val="2644241565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1674</Words>
  <Application>Microsoft Office PowerPoint</Application>
  <PresentationFormat>Экран (4:3)</PresentationFormat>
  <Paragraphs>193</Paragraphs>
  <Slides>24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Microsoft Himalaya</vt:lpstr>
      <vt:lpstr>Trebuchet MS</vt:lpstr>
      <vt:lpstr>Verdana</vt:lpstr>
      <vt:lpstr>Wingdings 2</vt:lpstr>
      <vt:lpstr>Summer</vt:lpstr>
      <vt:lpstr>« В гостях у матрёшки».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Включается  зарядка «Солнышко лучистое  улыбнись скорей».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В гостях у матрёшки».</dc:title>
  <cp:lastModifiedBy>Михаил</cp:lastModifiedBy>
  <cp:revision>40</cp:revision>
  <dcterms:modified xsi:type="dcterms:W3CDTF">2023-10-29T06:03:45Z</dcterms:modified>
</cp:coreProperties>
</file>