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BFF9-F148-4A33-A7F3-CF076292F98B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FF53-F653-4A5D-8086-8A2C89693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https://cdn.wallpapersafari.com/24/23/tq9eW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wallpapersafari.com/24/23/tq9eW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dn.wallpapersafari.com/24/23/tq9eW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04664"/>
            <a:ext cx="5256584" cy="8640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Опыт работы: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869160"/>
            <a:ext cx="4536504" cy="954107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Подготовил: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Белашко В.В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.,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воспитатель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№18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60212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Большой Камень, 2019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412776"/>
            <a:ext cx="7524328" cy="315035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элементов танцевально-двигательной терапии в коррекционно-развивающей работе логопеда с детьми с ОВЗ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7848872" cy="35580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Цель работы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выявить эффективность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использования элементов танцевально-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двигательной  терапии в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коррекционно-развивающей работе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логопеда с детьми с ОВЗ.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https://pp.userapi.com/c840730/v840730718/36aa8/a8OjoLGK9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941168"/>
            <a:ext cx="6100819" cy="15347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75856" y="0"/>
            <a:ext cx="33843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Задачи:</a:t>
            </a:r>
            <a:endParaRPr lang="ru-RU" sz="66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908720"/>
            <a:ext cx="70922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Изучить и проанализировать специальную теоретическую и методическую литературу по проблеме  коррекции нарушений у детей с ОВЗ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Рассмотреть метод танцевально-двигательной терапии в структуре коррекционно-развивающей работе специалиста;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Экспериментальным путем проверить эффективность применения данного метода в коррекционно-развивающей работе с детьми с ОВЗ.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908720"/>
            <a:ext cx="6876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с ОВЗ – это дети, имеющие различные отклонения психического или физического плана , которые обусловливают нарушения общего развития , не позволяющие детям вести полноценную жизнь.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https://i.siteapi.org/GHazNaeWCUZpYWUkqqx8rhanCAY=/fit-in/1400x1000/center/top/4280beb648e048e.s2.siteapi.org/img/3q10wc4wtjwg0oo0skc08o8wwc48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6961747" cy="23222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s://media.1777.ru/images/images_processing/174/17435183428308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49828"/>
            <a:ext cx="4355976" cy="31081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0"/>
            <a:ext cx="7236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Танцевально-двигательная терапия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это  применение движения и танца для поддержания интеллектуальных, эмоциональных и моторных функций тела. 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Движения в любой форме всегда выступали как оздоровительный фактор.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ТДТ помогает в решении ряда актуальных задач:</a:t>
            </a:r>
            <a:endParaRPr lang="ru-RU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268760"/>
            <a:ext cx="73083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Движения под музыку создают благоприятную основу для совершенствования психических функций (мышление, память, внимание, восприятие);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Ритмичная музыка и движения снимают мышечное напряжение, помогают избавиться от чувства неуверенности, повысить самооценку;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Улучшается общее состояние, координация движений и мышечный тонус;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Эмоции обеспечивают оптимальный уровень деятельности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цнс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отдельных ее структур, что влияет на продуктивность деятельности – ее темп и ритм.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C:\Users\User\Desktop\фото работа\на конференцию\8 марта 2018 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364" y="2780928"/>
            <a:ext cx="5724636" cy="38164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59" name="Picture 3" descr="C:\Users\User\Desktop\фото работа\на конференцию\8 марта 2018 1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5148572" cy="38644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7812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«Конечно, танец ребенка с ОВЗ может и нельзя назвать танцем, но ребенок  стал двигаться, пусть и по-своему, раскрепостился, а главное, стал доверять мне…»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ppt-backgrounds.net/thumbs/ballet-tumblr-images--pictures--becuo-slides-ppt-background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2492896"/>
            <a:ext cx="74126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TX</cp:lastModifiedBy>
  <cp:revision>21</cp:revision>
  <dcterms:created xsi:type="dcterms:W3CDTF">2019-11-24T06:35:11Z</dcterms:created>
  <dcterms:modified xsi:type="dcterms:W3CDTF">2023-02-10T23:27:56Z</dcterms:modified>
</cp:coreProperties>
</file>