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8" r:id="rId4"/>
    <p:sldId id="260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C833F9A8-60F4-4FA2-A5A4-A72B65529A25}" type="datetimeFigureOut">
              <a:rPr lang="ru-RU" smtClean="0"/>
              <a:t>04.01.2024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CEE9F-6E0B-4686-BC5F-453A1697BCDC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0948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3F9A8-60F4-4FA2-A5A4-A72B65529A25}" type="datetimeFigureOut">
              <a:rPr lang="ru-RU" smtClean="0"/>
              <a:t>04.01.2024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CEE9F-6E0B-4686-BC5F-453A1697B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80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3F9A8-60F4-4FA2-A5A4-A72B65529A25}" type="datetimeFigureOut">
              <a:rPr lang="ru-RU" smtClean="0"/>
              <a:t>04.01.2024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CEE9F-6E0B-4686-BC5F-453A1697BCDC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4224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3F9A8-60F4-4FA2-A5A4-A72B65529A25}" type="datetimeFigureOut">
              <a:rPr lang="ru-RU" smtClean="0"/>
              <a:t>04.01.2024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CEE9F-6E0B-4686-BC5F-453A1697B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344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3F9A8-60F4-4FA2-A5A4-A72B65529A25}" type="datetimeFigureOut">
              <a:rPr lang="ru-RU" smtClean="0"/>
              <a:t>04.01.2024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CEE9F-6E0B-4686-BC5F-453A1697BCDC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4171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3F9A8-60F4-4FA2-A5A4-A72B65529A25}" type="datetimeFigureOut">
              <a:rPr lang="ru-RU" smtClean="0"/>
              <a:t>04.01.2024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CEE9F-6E0B-4686-BC5F-453A1697B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61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3F9A8-60F4-4FA2-A5A4-A72B65529A25}" type="datetimeFigureOut">
              <a:rPr lang="ru-RU" smtClean="0"/>
              <a:t>04.01.2024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CEE9F-6E0B-4686-BC5F-453A1697B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246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3F9A8-60F4-4FA2-A5A4-A72B65529A25}" type="datetimeFigureOut">
              <a:rPr lang="ru-RU" smtClean="0"/>
              <a:t>04.01.2024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CEE9F-6E0B-4686-BC5F-453A1697B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4994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3F9A8-60F4-4FA2-A5A4-A72B65529A25}" type="datetimeFigureOut">
              <a:rPr lang="ru-RU" smtClean="0"/>
              <a:t>04.01.2024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CEE9F-6E0B-4686-BC5F-453A1697B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0985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3F9A8-60F4-4FA2-A5A4-A72B65529A25}" type="datetimeFigureOut">
              <a:rPr lang="ru-RU" smtClean="0"/>
              <a:t>04.01.2024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CEE9F-6E0B-4686-BC5F-453A1697BCD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02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3F9A8-60F4-4FA2-A5A4-A72B65529A25}" type="datetimeFigureOut">
              <a:rPr lang="ru-RU" smtClean="0"/>
              <a:t>04.01.2024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2CEE9F-6E0B-4686-BC5F-453A1697BCDC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6491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C833F9A8-60F4-4FA2-A5A4-A72B65529A25}" type="datetimeFigureOut">
              <a:rPr lang="ru-RU" smtClean="0"/>
              <a:t>04.01.2024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D2CEE9F-6E0B-4686-BC5F-453A1697BCDC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438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B95418A-AA47-4B56-810A-004825F30B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Подготовила и провела:</a:t>
            </a:r>
          </a:p>
          <a:p>
            <a:r>
              <a:rPr lang="ru-RU" dirty="0"/>
              <a:t>воспитатель</a:t>
            </a:r>
          </a:p>
          <a:p>
            <a:r>
              <a:rPr lang="ru-RU" dirty="0" err="1"/>
              <a:t>Чулова</a:t>
            </a:r>
            <a:r>
              <a:rPr lang="ru-RU" dirty="0"/>
              <a:t> Светлана Даниловна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4EDB03-0121-4215-826F-9DCB22C9E300}"/>
              </a:ext>
            </a:extLst>
          </p:cNvPr>
          <p:cNvSpPr txBox="1"/>
          <p:nvPr/>
        </p:nvSpPr>
        <p:spPr>
          <a:xfrm>
            <a:off x="354564" y="229550"/>
            <a:ext cx="1064623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400" b="1" i="1" dirty="0"/>
              <a:t>Мастер-класс с родителями тема «Зимняя книжка малышка» в средней группе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3F669D-6469-4E1C-90E7-21A5C440BD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082" y="3047992"/>
            <a:ext cx="3200399" cy="358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19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0972AF0A-3CE8-49F8-812B-F5586A468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500188" y="4960137"/>
            <a:ext cx="3310812" cy="1463040"/>
          </a:xfrm>
        </p:spPr>
        <p:txBody>
          <a:bodyPr/>
          <a:lstStyle/>
          <a:p>
            <a:r>
              <a:rPr lang="ru-RU" i="1" dirty="0"/>
              <a:t>1 этап. Изготовление книжки малышки.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18CFD6-62E4-49E9-88F9-B01240365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727090"/>
            <a:ext cx="4928118" cy="36960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37CF76-E9A8-4270-854C-0D2C5BE4B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628" y="242595"/>
            <a:ext cx="5523724" cy="414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022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8CCE2D95-828F-4907-A43A-F12B4805E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63947" y="5044113"/>
            <a:ext cx="3200400" cy="1463040"/>
          </a:xfrm>
        </p:spPr>
        <p:txBody>
          <a:bodyPr/>
          <a:lstStyle/>
          <a:p>
            <a:r>
              <a:rPr lang="ru-RU" i="1" dirty="0"/>
              <a:t>2 этап. Оформление книжки малышки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FEA7CF0-1B2E-487A-A376-E256A65E40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84" y="1595536"/>
            <a:ext cx="4229488" cy="500483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6BC1C32-EBCD-4B02-B23E-835E982D6D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022" y="350848"/>
            <a:ext cx="5366946" cy="402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078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7530B1-3012-4DDD-A4C9-9E97D8113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/>
              <a:t>Спасибо за внимание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39B68D-AB1D-4CD2-A32D-BAD568381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30" y="534597"/>
            <a:ext cx="3146067" cy="41947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40BA05F-1AB0-41F1-8E16-9EC98C05C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124" y="331882"/>
            <a:ext cx="5150498" cy="3862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001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нтеграл">
  <a:themeElements>
    <a:clrScheme name="Интеграл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Интеграл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нтеграл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22</TotalTime>
  <Words>36</Words>
  <Application>Microsoft Office PowerPoint</Application>
  <PresentationFormat>Широкоэкранный</PresentationFormat>
  <Paragraphs>7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9" baseType="lpstr">
      <vt:lpstr>Calibri</vt:lpstr>
      <vt:lpstr>Tw Cen MT</vt:lpstr>
      <vt:lpstr>Tw Cen MT Condensed</vt:lpstr>
      <vt:lpstr>Wingdings 3</vt:lpstr>
      <vt:lpstr>Интеграл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Алексей Чулов</dc:creator>
  <cp:lastModifiedBy>Алексей Чулов</cp:lastModifiedBy>
  <cp:revision>1</cp:revision>
  <dcterms:created xsi:type="dcterms:W3CDTF">2024-01-04T11:30:06Z</dcterms:created>
  <dcterms:modified xsi:type="dcterms:W3CDTF">2024-01-04T11:52:31Z</dcterms:modified>
</cp:coreProperties>
</file>