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4"/>
  </p:notesMasterIdLst>
  <p:sldIdLst>
    <p:sldId id="258" r:id="rId2"/>
    <p:sldId id="266" r:id="rId3"/>
    <p:sldId id="262" r:id="rId4"/>
    <p:sldId id="261" r:id="rId5"/>
    <p:sldId id="264" r:id="rId6"/>
    <p:sldId id="265" r:id="rId7"/>
    <p:sldId id="260" r:id="rId8"/>
    <p:sldId id="256" r:id="rId9"/>
    <p:sldId id="273" r:id="rId10"/>
    <p:sldId id="259" r:id="rId11"/>
    <p:sldId id="257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BCFAE-E621-4CAE-A505-7870BE7DB228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51BF5-4C1B-48F3-A591-31B2EECC5F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14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51BF5-4C1B-48F3-A591-31B2EECC5FB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52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51BF5-4C1B-48F3-A591-31B2EECC5FB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35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7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67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43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39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6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29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56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4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96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5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89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038" y="-228600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404665"/>
            <a:ext cx="93245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7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Арифметическая прогрессия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Обобщающий урок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1800" y="4572007"/>
            <a:ext cx="60721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МБОУ 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Плавская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СОШ №2»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учитель математики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Копытина Татьяна Митрофановна</a:t>
            </a:r>
          </a:p>
        </p:txBody>
      </p:sp>
    </p:spTree>
    <p:extLst>
      <p:ext uri="{BB962C8B-B14F-4D97-AF65-F5344CB8AC3E}">
        <p14:creationId xmlns:p14="http://schemas.microsoft.com/office/powerpoint/2010/main" val="130956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906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4004" y="404664"/>
            <a:ext cx="8776067" cy="2321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</a:rPr>
              <a:t>В амфитеатре 12 рядов. В первом ряду 20 мест, а в каждом следующем на 2 места больше, чем в предыдущем. Сколько мест  в последнем ряду? Сколько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м</a:t>
            </a:r>
            <a:r>
              <a:rPr lang="ru-RU" sz="3200" dirty="0">
                <a:latin typeface="Times New Roman"/>
                <a:ea typeface="Times New Roman"/>
                <a:cs typeface="Times New Roman"/>
              </a:rPr>
              <a:t>ест в амфитеатре?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683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8525" y="-228600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332656"/>
            <a:ext cx="8748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10" dirty="0">
                <a:ln w="9525">
                  <a:round/>
                  <a:headEnd/>
                  <a:tailEnd/>
                </a:ln>
                <a:latin typeface="Times New Roman"/>
                <a:cs typeface="Times New Roman"/>
              </a:rPr>
              <a:t>Оцени свою работу на уроке:</a:t>
            </a:r>
          </a:p>
        </p:txBody>
      </p:sp>
      <p:pic>
        <p:nvPicPr>
          <p:cNvPr id="7" name="Picture 4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8" y="1340768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8" y="2924943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44071"/>
            <a:ext cx="12604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800027" y="1742405"/>
            <a:ext cx="6597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/>
              <a:t>Я доволен собой, у меня все получилось.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806567" y="3200400"/>
            <a:ext cx="706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/>
              <a:t>У меня не все получилось, нужно повторить.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881357" y="5045708"/>
            <a:ext cx="706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 dirty="0"/>
              <a:t>Многое не получилось, нужно повторить.</a:t>
            </a:r>
          </a:p>
        </p:txBody>
      </p:sp>
    </p:spTree>
    <p:extLst>
      <p:ext uri="{BB962C8B-B14F-4D97-AF65-F5344CB8AC3E}">
        <p14:creationId xmlns:p14="http://schemas.microsoft.com/office/powerpoint/2010/main" val="366350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7200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7769" y="1346964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kern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Урок сегодня завершён</a:t>
            </a:r>
          </a:p>
          <a:p>
            <a:pPr algn="ctr"/>
            <a:r>
              <a:rPr lang="ru-RU" sz="4000" b="1" kern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Но каждый должен знать:</a:t>
            </a:r>
          </a:p>
          <a:p>
            <a:pPr algn="ctr"/>
            <a:r>
              <a:rPr lang="ru-RU" sz="4000" b="1" kern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Познание, упорство, труд</a:t>
            </a:r>
          </a:p>
          <a:p>
            <a:pPr algn="ctr"/>
            <a:r>
              <a:rPr lang="ru-RU" sz="4000" b="1" kern="10" dirty="0" smtClean="0">
                <a:solidFill>
                  <a:srgbClr val="C00000"/>
                </a:solidFill>
                <a:latin typeface="Times New Roman"/>
                <a:cs typeface="Times New Roman"/>
              </a:rPr>
              <a:t>К прогрессу в жизни приведут!</a:t>
            </a:r>
            <a:endParaRPr lang="ru-RU" sz="4000" b="1" kern="10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6" name="Рисунок 3" descr="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958571"/>
            <a:ext cx="1679575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E:\Картинки1\дети\sport1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1892"/>
            <a:ext cx="1331640" cy="90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Картинки1\Новая папка (3)\super027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769" y="3933056"/>
            <a:ext cx="1587902" cy="19476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:\Картинки1\Новая папка (3)\p22_prfssr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1905000" cy="16383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13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038" y="-228600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2696" y="116632"/>
            <a:ext cx="878497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урока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Обобщить теоретические знания по   данной теме</a:t>
            </a:r>
          </a:p>
          <a:p>
            <a:pPr marL="342900" indent="-34290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Совершенствовать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навыки нахождения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-го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члена и суммы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-первых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членов арифметической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прогрессии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 помощью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формул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Показать  необходимость  знания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математики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при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решении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жизненных задач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0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1732" y="-368519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6"/>
          <p:cNvSpPr>
            <a:spLocks noChangeArrowheads="1"/>
          </p:cNvSpPr>
          <p:nvPr/>
        </p:nvSpPr>
        <p:spPr bwMode="auto">
          <a:xfrm>
            <a:off x="383436" y="47117"/>
            <a:ext cx="8760564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Проверочная работа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Чем задаётся арифметическая прогрессия ?</a:t>
            </a:r>
          </a:p>
          <a:p>
            <a:pPr eaLnBrk="0" hangingPunct="0"/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Чему 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равна 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разность арифметической 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прогрессии?</a:t>
            </a:r>
          </a:p>
          <a:p>
            <a:pPr eaLnBrk="0" hangingPunct="0"/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Записать формулу </a:t>
            </a:r>
            <a:r>
              <a:rPr lang="en-US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-ого члена арифметической прогрессии.</a:t>
            </a:r>
          </a:p>
          <a:p>
            <a:pPr eaLnBrk="0" hangingPunct="0"/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Характеристическое свойство.</a:t>
            </a:r>
          </a:p>
          <a:p>
            <a:pPr eaLnBrk="0" hangingPunct="0"/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Формулы суммы </a:t>
            </a:r>
            <a:r>
              <a:rPr lang="en-US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-первых членов арифметической </a:t>
            </a:r>
            <a:r>
              <a: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прогрессии</a:t>
            </a: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50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038" y="-228600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09666"/>
              </p:ext>
            </p:extLst>
          </p:nvPr>
        </p:nvGraphicFramePr>
        <p:xfrm>
          <a:off x="323528" y="419100"/>
          <a:ext cx="8724900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4" imgW="2374560" imgH="1498320" progId="Equation.3">
                  <p:embed/>
                </p:oleObj>
              </mc:Choice>
              <mc:Fallback>
                <p:oleObj name="Формула" r:id="rId4" imgW="2374560" imgH="149832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19100"/>
                        <a:ext cx="8724900" cy="601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60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398" y="-185394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29102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Устная</a:t>
            </a: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работа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4362" y="980728"/>
            <a:ext cx="87837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предложенных  последовательностей  выберите  ту,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которая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может  являться  арифметической  прогрессией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7;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7; 7; 7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;…</a:t>
            </a:r>
          </a:p>
          <a:p>
            <a:pPr marL="514350" indent="-514350">
              <a:buFontTx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; 2; 4; 9; 16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;…</a:t>
            </a:r>
          </a:p>
          <a:p>
            <a:pPr marL="514350" indent="-514350"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1; 11; 21; 31;…</a:t>
            </a:r>
          </a:p>
          <a:p>
            <a:pPr marL="514350" indent="-514350"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; 4; 8; 16;…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089544" y="5589240"/>
            <a:ext cx="738054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>Почему  остальные  не  могут  являться  </a:t>
            </a: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>арифметической  прогрессией?</a:t>
            </a:r>
          </a:p>
        </p:txBody>
      </p:sp>
    </p:spTree>
    <p:extLst>
      <p:ext uri="{BB962C8B-B14F-4D97-AF65-F5344CB8AC3E}">
        <p14:creationId xmlns:p14="http://schemas.microsoft.com/office/powerpoint/2010/main" val="18553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914" y="-441354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23528" y="4399689"/>
            <a:ext cx="84732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Последовательность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(а</a:t>
            </a:r>
            <a:r>
              <a:rPr lang="en-US" sz="2800" b="1" i="1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 задана формулой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4000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Найдите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800" b="1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baseline="-25000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08104" y="5589240"/>
            <a:ext cx="3777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5; 11; 17; 119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4408" y="317554"/>
            <a:ext cx="860444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 В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последовательности </a:t>
            </a:r>
          </a:p>
          <a:p>
            <a:pPr marL="609600" indent="-609600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40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3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0; -3; -6; -9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      ;...</a:t>
            </a:r>
          </a:p>
          <a:p>
            <a:pPr marL="609600" indent="-609600"/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назовите первый, третий и шестой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члены.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06647" y="720406"/>
            <a:ext cx="104845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24408" y="2723065"/>
            <a:ext cx="828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Продолжите данную   последовательность:</a:t>
            </a:r>
          </a:p>
          <a:p>
            <a:pPr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eaLnBrk="1" hangingPunct="1"/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5; 9; 13; 17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                  …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53238" y="3584839"/>
            <a:ext cx="2755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21; 25; 29;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8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30" y="0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82862" y="558337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266223"/>
            <a:ext cx="86044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Родители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 Дню рождения своего сына Андрея решили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купить ему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мобильный телефон. Для этого они в первый месяц отложили 650 рублей, а в каждый последующий месяц они откладывали на 50 рублей больше, чем в предыдущий. Какая сумма будет у родителей Андрея  через 10 месяцев?</a:t>
            </a:r>
          </a:p>
        </p:txBody>
      </p:sp>
    </p:spTree>
    <p:extLst>
      <p:ext uri="{BB962C8B-B14F-4D97-AF65-F5344CB8AC3E}">
        <p14:creationId xmlns:p14="http://schemas.microsoft.com/office/powerpoint/2010/main" val="17613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304" y="-228600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404664"/>
            <a:ext cx="84604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При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хранении бревен строевого леса их укладывают так, как показано на рисунке. Сколько бревен находится в одной кладке, если в ее основание положить 12 бревен?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festival.1september.ru/articles/213638/img17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390" y="2800076"/>
            <a:ext cx="6192688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95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фон для презентаций\37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410196"/>
            <a:ext cx="9744076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5736" y="188640"/>
            <a:ext cx="63367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Физминутка</a:t>
            </a:r>
            <a:r>
              <a:rPr lang="ru-RU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ru-RU" sz="6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76144"/>
            <a:ext cx="2065994" cy="2489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906" y="3942202"/>
            <a:ext cx="1483518" cy="1983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559" y="3857182"/>
            <a:ext cx="2257918" cy="2152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954" y="1400390"/>
            <a:ext cx="1625128" cy="225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906" y="1276144"/>
            <a:ext cx="1929782" cy="237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6723"/>
            <a:ext cx="2524679" cy="213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43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400</Words>
  <Application>Microsoft Office PowerPoint</Application>
  <PresentationFormat>Экран (4:3)</PresentationFormat>
  <Paragraphs>57</Paragraphs>
  <Slides>12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Маргарита</dc:creator>
  <cp:lastModifiedBy>Tatyana</cp:lastModifiedBy>
  <cp:revision>36</cp:revision>
  <dcterms:created xsi:type="dcterms:W3CDTF">2014-01-28T14:52:46Z</dcterms:created>
  <dcterms:modified xsi:type="dcterms:W3CDTF">2023-02-13T22:20:55Z</dcterms:modified>
</cp:coreProperties>
</file>