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4" r:id="rId8"/>
    <p:sldId id="263" r:id="rId9"/>
    <p:sldId id="265" r:id="rId10"/>
    <p:sldId id="270" r:id="rId11"/>
    <p:sldId id="271" r:id="rId12"/>
    <p:sldId id="268" r:id="rId13"/>
    <p:sldId id="269" r:id="rId14"/>
    <p:sldId id="262" r:id="rId15"/>
    <p:sldId id="275" r:id="rId16"/>
    <p:sldId id="267" r:id="rId17"/>
    <p:sldId id="274" r:id="rId18"/>
    <p:sldId id="266" r:id="rId19"/>
    <p:sldId id="273" r:id="rId20"/>
    <p:sldId id="278" r:id="rId21"/>
    <p:sldId id="272" r:id="rId22"/>
    <p:sldId id="277" r:id="rId23"/>
    <p:sldId id="276" r:id="rId24"/>
    <p:sldId id="281" r:id="rId25"/>
    <p:sldId id="280" r:id="rId26"/>
    <p:sldId id="284" r:id="rId27"/>
    <p:sldId id="279" r:id="rId28"/>
    <p:sldId id="283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DA21-5D50-41B1-BB31-AE17ADF3BF02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2BE3-D3CD-4A4A-A92A-F16567455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692696"/>
            <a:ext cx="442371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Рождество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Христово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 descr="_________________4ce8105e785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708920"/>
            <a:ext cx="3312368" cy="32860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Детский сад «Соловушка» г. Зернограда</a:t>
            </a: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12160" y="5445224"/>
            <a:ext cx="2664296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Коваленко О.В.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3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495" y="1629000"/>
            <a:ext cx="509501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4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379" y="1629000"/>
            <a:ext cx="529924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23" y="1629000"/>
            <a:ext cx="480275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392" y="1864458"/>
            <a:ext cx="4895215" cy="31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059" y="729000"/>
            <a:ext cx="369388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771" y="1629000"/>
            <a:ext cx="368845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23" y="1629000"/>
            <a:ext cx="480275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045" y="936160"/>
            <a:ext cx="6645910" cy="49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9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118" y="1629000"/>
            <a:ext cx="511576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283" y="1629000"/>
            <a:ext cx="417943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marija-i-a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580795"/>
            <a:ext cx="3744416" cy="499255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Приход  ангела к Деве Марии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738" y="1629000"/>
            <a:ext cx="401252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853" y="1629000"/>
            <a:ext cx="408429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2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082" y="1629000"/>
            <a:ext cx="345983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3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23" y="1629000"/>
            <a:ext cx="480275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3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9457" y="1629000"/>
            <a:ext cx="480508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23" y="1629000"/>
            <a:ext cx="480275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619" y="881062"/>
            <a:ext cx="5176762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6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381" y="729000"/>
            <a:ext cx="448523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5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666" y="729000"/>
            <a:ext cx="405666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30425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Рождение Иисуса Хрис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667500" cy="44481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Рождение Иисуса Христа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Волхвы и Вифлеемская звез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667500" cy="44386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Появление новой звезды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ngel-vozveschaet-pastuham-o-rozhdenii-hr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916832"/>
            <a:ext cx="6017472" cy="414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Послание пастухам от ангелов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cale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7338658" cy="4680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Приход волхвов с дарами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к Деве Марии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0830-angelochek-rozhdestvenskiy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196752"/>
            <a:ext cx="6810977" cy="51479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Рождество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623" y="1629000"/>
            <a:ext cx="480275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Изготовление рождественского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ангелочка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880761_top-fon-com-p-fon-dlya-prezentatsii-zima-snezhinki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Пользователь\20231213_104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548" y="1629000"/>
            <a:ext cx="270090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37</Words>
  <Application>Microsoft Office PowerPoint</Application>
  <PresentationFormat>Экран (4:3)</PresentationFormat>
  <Paragraphs>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дошкольное образовательное учреждение Детский сад «Соловушка» г. Зернограда</vt:lpstr>
      <vt:lpstr>Приход  ангела к Деве Марии</vt:lpstr>
      <vt:lpstr>Рождение Иисуса Христа</vt:lpstr>
      <vt:lpstr>Появление новой звезды</vt:lpstr>
      <vt:lpstr>Послание пастухам от ангелов</vt:lpstr>
      <vt:lpstr>Приход волхвов с дарами  к Деве Марии</vt:lpstr>
      <vt:lpstr>Рождество</vt:lpstr>
      <vt:lpstr>Изготовление рождественского ангелочка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Пользователь</cp:lastModifiedBy>
  <cp:revision>9</cp:revision>
  <dcterms:created xsi:type="dcterms:W3CDTF">2023-12-02T23:11:57Z</dcterms:created>
  <dcterms:modified xsi:type="dcterms:W3CDTF">2023-12-13T11:24:25Z</dcterms:modified>
</cp:coreProperties>
</file>