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9" r:id="rId5"/>
    <p:sldId id="257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353-F4D9-4947-9172-1F656C07DD6D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17A0-2086-4FD3-9CE7-8FE1B2EE9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2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353-F4D9-4947-9172-1F656C07DD6D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17A0-2086-4FD3-9CE7-8FE1B2EE9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5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353-F4D9-4947-9172-1F656C07DD6D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17A0-2086-4FD3-9CE7-8FE1B2EE9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9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353-F4D9-4947-9172-1F656C07DD6D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17A0-2086-4FD3-9CE7-8FE1B2EE9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8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353-F4D9-4947-9172-1F656C07DD6D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17A0-2086-4FD3-9CE7-8FE1B2EE9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0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353-F4D9-4947-9172-1F656C07DD6D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17A0-2086-4FD3-9CE7-8FE1B2EE9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2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353-F4D9-4947-9172-1F656C07DD6D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17A0-2086-4FD3-9CE7-8FE1B2EE9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1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353-F4D9-4947-9172-1F656C07DD6D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17A0-2086-4FD3-9CE7-8FE1B2EE9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3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353-F4D9-4947-9172-1F656C07DD6D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17A0-2086-4FD3-9CE7-8FE1B2EE9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7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353-F4D9-4947-9172-1F656C07DD6D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17A0-2086-4FD3-9CE7-8FE1B2EE9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8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353-F4D9-4947-9172-1F656C07DD6D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17A0-2086-4FD3-9CE7-8FE1B2EE9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1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3353-F4D9-4947-9172-1F656C07DD6D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17A0-2086-4FD3-9CE7-8FE1B2EE9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oir.mobi/uploads/posts/2021-03/1616600339_50-p-fon-travka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6" y="2562743"/>
            <a:ext cx="9217024" cy="42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6" t="5573" r="16896" b="21608"/>
          <a:stretch/>
        </p:blipFill>
        <p:spPr>
          <a:xfrm>
            <a:off x="431016" y="478936"/>
            <a:ext cx="1957778" cy="4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16875 0.07107 C 0.20417 0.08704 0.25712 0.09583 0.31215 0.09583 C 0.37517 0.09583 0.42552 0.08704 0.46094 0.07107 L 0.62986 -7.40741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oir.mobi/uploads/posts/2021-03/1616600339_50-p-fon-travka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5" y="2562742"/>
            <a:ext cx="9217024" cy="42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3" t="7986" r="18437" b="24397"/>
          <a:stretch/>
        </p:blipFill>
        <p:spPr>
          <a:xfrm flipH="1">
            <a:off x="539552" y="476673"/>
            <a:ext cx="1798295" cy="48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3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7934 0.03102 C 0.21702 0.03796 0.27327 0.0419 0.33177 0.0419 C 0.39879 0.0419 0.45226 0.03796 0.48993 0.03102 L 0.66945 2.96296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oir.mobi/uploads/posts/2021-03/1616600339_50-p-fon-travka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5" y="2562742"/>
            <a:ext cx="9217024" cy="42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2" t="5313" r="17562" b="28340"/>
          <a:stretch/>
        </p:blipFill>
        <p:spPr>
          <a:xfrm>
            <a:off x="755576" y="1484785"/>
            <a:ext cx="1382389" cy="348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1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16875 0.10138 C 0.20417 0.12407 0.25712 0.13657 0.31233 0.13657 C 0.37535 0.13657 0.4257 0.12407 0.46111 0.10138 L 0.63004 4.81481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oir.mobi/uploads/posts/2021-03/1616600339_50-p-fon-travka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1911"/>
            <a:ext cx="9217024" cy="42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images.lesyadraw.ru/2013/12/kak_narisovat_koshku_mar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68" y="889634"/>
            <a:ext cx="5293367" cy="455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9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oir.mobi/uploads/posts/2021-03/1616600339_50-p-fon-travka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" y="2546735"/>
            <a:ext cx="9217024" cy="42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3.googleusercontent.com/SKjX8zs6xsAy1WWjJL2uFE-JzIVSCvBkEfvDI2GK5Lr8qMIoODVcWbUmMCGYb6EGuViW-LKWAeip_pzdrbU2zjby9BxGoYjiDkJFgL7KSescIXo8hZX6G7pIC2ephpeQGHv-J2VUc7Q=s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276872"/>
            <a:ext cx="30670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231 L 0.17014 0.06273 C 0.2059 0.07755 0.25937 0.08565 0.31475 0.08565 C 0.37847 0.08565 0.42934 0.07755 0.46493 0.06273 L 0.63559 -0.0023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oir.mobi/uploads/posts/2021-03/1616600339_50-p-fon-travka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2574679"/>
            <a:ext cx="9217024" cy="42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tho9XQrBT-Al11SqeQzMqDMqr-TWPWp4uPebwZD5dJdR1clLalKAR-6LTAOs3j7gnkAEu1bzS-rlNTn9r82uL1zNy8u-y4lUA1A9CBvVvDPvAwV8xSCthHv-cHoDB87nrFIrYFGU2iU=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5160"/>
            <a:ext cx="3960439" cy="5558512"/>
          </a:xfrm>
          <a:prstGeom prst="rect">
            <a:avLst/>
          </a:prstGeom>
          <a:noFill/>
          <a:scene3d>
            <a:camera prst="orthographicFront">
              <a:rot lat="0" lon="11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3635 L 0.15503 0.04931 C 0.18767 0.05232 0.23628 0.05394 0.28698 0.05394 C 0.34479 0.05394 0.39097 0.05232 0.42361 0.04931 L 0.57882 0.0363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1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4</cp:revision>
  <dcterms:created xsi:type="dcterms:W3CDTF">2021-09-12T11:45:25Z</dcterms:created>
  <dcterms:modified xsi:type="dcterms:W3CDTF">2021-09-12T12:28:14Z</dcterms:modified>
</cp:coreProperties>
</file>