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78" r:id="rId3"/>
    <p:sldId id="279" r:id="rId4"/>
    <p:sldId id="280" r:id="rId5"/>
    <p:sldId id="281" r:id="rId6"/>
    <p:sldId id="282" r:id="rId7"/>
    <p:sldId id="286" r:id="rId8"/>
    <p:sldId id="287" r:id="rId9"/>
    <p:sldId id="283" r:id="rId10"/>
    <p:sldId id="284" r:id="rId11"/>
    <p:sldId id="288" r:id="rId12"/>
    <p:sldId id="289" r:id="rId13"/>
    <p:sldId id="291" r:id="rId14"/>
    <p:sldId id="292" r:id="rId15"/>
    <p:sldId id="296" r:id="rId16"/>
    <p:sldId id="297" r:id="rId17"/>
    <p:sldId id="298" r:id="rId18"/>
    <p:sldId id="29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 varScale="1">
        <p:scale>
          <a:sx n="86" d="100"/>
          <a:sy n="86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543EBF9-453E-41D3-B893-692751C2313F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A2CB5C0-E1DC-45E4-82AC-16B8F44D26D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« Детский сад  № 25» </a:t>
            </a:r>
            <a:r>
              <a:rPr lang="ru-RU" sz="2000" b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Кавалерово</a:t>
            </a:r>
            <a:br>
              <a:rPr lang="ru-RU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Кавалеровского муниципального округа Приморского края</a:t>
            </a:r>
            <a: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endParaRPr lang="ru-RU" b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marL="82296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Monotype Corsiva" pitchFamily="66" charset="0"/>
              </a:rPr>
              <a:t>ПРЕЗЕНТАЦИЯ</a:t>
            </a:r>
          </a:p>
          <a:p>
            <a:pPr marL="82296" indent="0" algn="ctr">
              <a:buNone/>
            </a:pP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82296" indent="0" algn="ctr">
              <a:buNone/>
            </a:pPr>
            <a:r>
              <a:rPr lang="ru-RU" sz="3000" b="1" dirty="0" err="1" smtClean="0">
                <a:solidFill>
                  <a:srgbClr val="FF0000"/>
                </a:solidFill>
                <a:latin typeface="Monotype Corsiva" pitchFamily="66" charset="0"/>
              </a:rPr>
              <a:t>Квест</a:t>
            </a: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000" b="1" dirty="0">
                <a:solidFill>
                  <a:srgbClr val="FF0000"/>
                </a:solidFill>
                <a:latin typeface="Monotype Corsiva" pitchFamily="66" charset="0"/>
              </a:rPr>
              <a:t>Интеллектуальный  марафон</a:t>
            </a:r>
            <a:br>
              <a:rPr lang="ru-RU" sz="30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000" b="1" dirty="0">
                <a:solidFill>
                  <a:srgbClr val="FF0000"/>
                </a:solidFill>
                <a:latin typeface="Monotype Corsiva" pitchFamily="66" charset="0"/>
              </a:rPr>
              <a:t>« Моя педагогическая профессия</a:t>
            </a:r>
            <a:r>
              <a:rPr lang="ru-RU" sz="3000" b="1" dirty="0" smtClean="0">
                <a:solidFill>
                  <a:srgbClr val="FF0000"/>
                </a:solidFill>
                <a:latin typeface="Monotype Corsiva" pitchFamily="66" charset="0"/>
              </a:rPr>
              <a:t>»</a:t>
            </a:r>
          </a:p>
          <a:p>
            <a:pPr marL="82296" indent="0" algn="ctr">
              <a:buNone/>
            </a:pPr>
            <a:endParaRPr lang="ru-RU" sz="3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82296" indent="0" algn="ctr">
              <a:buNone/>
            </a:pPr>
            <a:endParaRPr lang="ru-RU" sz="3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82296" indent="0" algn="ctr">
              <a:buNone/>
            </a:pP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endParaRPr lang="ru-RU" sz="1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endParaRPr lang="ru-RU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Фадеева Е.П </a:t>
            </a:r>
            <a:endParaRPr lang="en-US" sz="1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ru-RU" sz="19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r>
              <a:rPr lang="ru-RU" sz="19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31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50" y="188641"/>
            <a:ext cx="451867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88" y="1628801"/>
            <a:ext cx="23098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Ребусы в картинках с ответам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8" y="2116164"/>
            <a:ext cx="4982245" cy="186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Ребусы в картинках с ответам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9" y="4365104"/>
            <a:ext cx="4894473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79866"/>
            <a:ext cx="14017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6372742"/>
            <a:ext cx="1629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Ответ: огород</a:t>
            </a:r>
          </a:p>
        </p:txBody>
      </p:sp>
    </p:spTree>
    <p:extLst>
      <p:ext uri="{BB962C8B-B14F-4D97-AF65-F5344CB8AC3E}">
        <p14:creationId xmlns:p14="http://schemas.microsoft.com/office/powerpoint/2010/main" val="5431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станция «Составь стихотворение»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Белая береза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 моим окном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Принакрылась снегом,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Точно серебром. 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С. Есенин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Вот север, тучи нагоняя,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Дохнул, завыл - и вот сама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Идёт волшебница зима. </a:t>
            </a:r>
          </a:p>
          <a:p>
            <a:pPr marL="82296" indent="0">
              <a:buNone/>
            </a:pP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А.Пушкин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7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 станция - Кроссворд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педагогов</a:t>
            </a:r>
            <a:b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«ФГОС в дошкольном образовании»</a:t>
            </a:r>
            <a:br>
              <a:rPr lang="ru-RU" sz="20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426169"/>
              </p:ext>
            </p:extLst>
          </p:nvPr>
        </p:nvGraphicFramePr>
        <p:xfrm>
          <a:off x="2718454" y="764703"/>
          <a:ext cx="4932642" cy="6063996"/>
        </p:xfrm>
        <a:graphic>
          <a:graphicData uri="http://schemas.openxmlformats.org/drawingml/2006/table">
            <a:tbl>
              <a:tblPr firstRow="1" firstCol="1" bandRow="1"/>
              <a:tblGrid>
                <a:gridCol w="290081"/>
                <a:gridCol w="269180"/>
                <a:gridCol w="269180"/>
                <a:gridCol w="290081"/>
                <a:gridCol w="290081"/>
                <a:gridCol w="269813"/>
                <a:gridCol w="269813"/>
                <a:gridCol w="269813"/>
                <a:gridCol w="269180"/>
                <a:gridCol w="269180"/>
                <a:gridCol w="269813"/>
                <a:gridCol w="269813"/>
                <a:gridCol w="269180"/>
                <a:gridCol w="269180"/>
                <a:gridCol w="269180"/>
                <a:gridCol w="269813"/>
                <a:gridCol w="290081"/>
                <a:gridCol w="269180"/>
              </a:tblGrid>
              <a:tr h="371378">
                <a:tc rowSpan="2"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 rowSpan="5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4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1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03" marR="684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5987752"/>
          </a:xfrm>
        </p:spPr>
        <p:txBody>
          <a:bodyPr>
            <a:normAutofit fontScale="25000" lnSpcReduction="20000"/>
          </a:bodyPr>
          <a:lstStyle/>
          <a:p>
            <a:pPr marL="82296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b="1" u="sng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</a:t>
            </a:r>
            <a:r>
              <a:rPr lang="ru-RU" sz="7200" b="1" u="sng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горизонтали: 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45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</a:t>
            </a: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Один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из целевых ориентиров социальных и психологических характеристик возможных достижений ребёнка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(инициативность)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2. Какой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подход, в соответствии с ФГОС ДО, не учитывается при формировании групп в дошкольном учреждении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(гендерный)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Основной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документ, провозглашающий права ребенка?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(декларация)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4. Целенаправленный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педагогический процесс организации и стимулирования активной учебно-познавательной деятельности учащихся, развития творческих способностей и нравственных этических взглядов – это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(обучение)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Один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из важнейших  принципов ФГОС дошкольного образования, которым должна соответствовать программа дошкольного образовательного учреждения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(интеграция)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7200" b="1" u="sng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вертикали: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6.   Деятельность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, направленная на развитие личности, создание условий для самоопределения и социализации </a:t>
            </a: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обучающегося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на основе социокультурных, духовно-нравственных ценностей и принятых в обществе правил и норм поведения в интересах человека, семьи, общества и государства – это …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(воспитание)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7. Сколько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основных образовательных областей входит в содержание образовательной программы дошкольного образования</a:t>
            </a:r>
            <a:r>
              <a:rPr lang="ru-RU" sz="6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(четыре)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8. Сколько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раз в день, в соответствии с СанПиН 2.4.1.3049-13, рекомендуется организовывать прогулки?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(два)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9. Сколько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основных принципов раскрывает Декларация прав ребенка?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(десять)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6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10. Этот </a:t>
            </a:r>
            <a:r>
              <a:rPr lang="ru-RU" sz="6400" dirty="0">
                <a:latin typeface="Times New Roman" pitchFamily="18" charset="0"/>
                <a:ea typeface="Times New Roman"/>
                <a:cs typeface="Times New Roman" pitchFamily="18" charset="0"/>
              </a:rPr>
              <a:t>документ обеспечивает правовую защиту детей во время организации педагогического процесса. </a:t>
            </a:r>
            <a:r>
              <a:rPr lang="ru-RU" sz="6400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(конвенция) 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 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dirty="0">
                <a:latin typeface="Times New Roman"/>
                <a:ea typeface="Calibri"/>
                <a:cs typeface="Times New Roman"/>
              </a:rPr>
              <a:t> </a:t>
            </a:r>
            <a:endParaRPr lang="ru-RU" sz="6400" dirty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16632"/>
            <a:ext cx="7498080" cy="6131768"/>
          </a:xfrm>
        </p:spPr>
        <p:txBody>
          <a:bodyPr/>
          <a:lstStyle/>
          <a:p>
            <a:pPr marL="82296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станция-  портрет компетентного педагога</a:t>
            </a:r>
          </a:p>
          <a:p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станция-Творческий конкурс « Я педагог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2296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станция- «Найди клад»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7" name="Рисунок 6" descr="детские квес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91276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6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.WIN-9K9AOSAU5SV\Desktop\Новая папка (4)\20170302_142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704855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.WIN-9K9AOSAU5SV\Desktop\Новая папка (4)\20170302_14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92088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.WIN-9K9AOSAU5SV\Desktop\Новая папка (4)\IMG-20170302-WA002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412318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41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.WIN-9K9AOSAU5SV\Desktop\Новая папка (4)\IMG-20170302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424847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  <a:latin typeface="Monotype Corsiva" pitchFamily="66" charset="0"/>
              </a:rPr>
              <a:t>                БЛАГОДАРЮ ЗА ВНИМАНИЕ!</a:t>
            </a:r>
            <a:endParaRPr lang="ru-RU" sz="3600" b="1" i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4" name="Объект 3" descr="http://cs543107.vk.me/v543107431/8f41/LGgowUJJXH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303" y="1447800"/>
            <a:ext cx="7194943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7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552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развитие игровой компетенции педагогов через знакомство с современной технологией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Главная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узнать, что помогает воспитателю в работе с детьми, в организации игр, без чего не может состояться настоящий воспитатель.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63367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83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момент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2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каждой станции группа работает 2 минуты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соблюдать правила в дискуссии: уметь слушать других, четко излагать свои мысли, вырабатывать компромиссное решение, активно участвовать в игре.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правильный ответ – 1 балл, за быстроту ответа дополнительно 1 балл.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64807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станция-Логические задачи, шуточные задачи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Притягательные игрушки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  В детской больнице юные пациенты очень любили иг­рать с очаровательными плюшевыми мишками, которые были там. К сожалению, детям они так сильно нравились, что мишки стали исчезать: малолетние па­циенты уносили их домой. Как руководство больницы решило эту проблему?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Ответ: Всем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мишкам сделали повязки и говорили маленьким детям, что миш­кам нужно оставаться в больнице, чтобы вылечиться. Дети с грустью, но с сочувствием соглашались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Свидание</a:t>
            </a:r>
          </a:p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Сергей и Оля договорились встретиться на свидании у входа в парк ровно в 9 часов вечера. Но вот ведь незадача, и у Сергея и у Оли часы идут-то неверно! У Сергея часы отстают на 3 минуты, однако он считает наоборот, что они спешат на 2 минуты. У Оли часы спешат на 2 минуты, но она считает, что они отстают на 3 минуты. Как Вы думаете, кто из них опоздает на свидание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Сергей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опоздает на 5 минут, а Оля наоборот – придет на 5 минут раньше.</a:t>
            </a:r>
          </a:p>
          <a:p>
            <a:pPr marL="82296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40871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Погремушки</a:t>
            </a:r>
          </a:p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  Многие средневековые русские актёры (скоморохи) веселящие народ в ту пору, во время своих выступлений использовали погремушки, изготовленные из бычьего пузыря и находящихся внутри него плодов одного растения. 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Плоды, какого растения использовались при изготовлении этих погремушек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Плоды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гороха - (“шут гороховый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”)</a:t>
            </a: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Коробки с конфетами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  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Пете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Коле купили по коробке конфет. В каждой коробке находится 12 конфет. Петя из своей коробки съел несколько конфет, а Коля из своей коробки съел столько конфет, сколько осталось в коробке у Пети. Сколько конфет осталось на двоих у Пети и Коли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12 конфет.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230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692696"/>
            <a:ext cx="7498080" cy="555570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Грязнуля</a:t>
            </a:r>
          </a:p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Петя и Миша играли на грязном и темном чердаке дома. Потом они спустились вниз. У Пети всё лицо было грязным, а лицо Миши чудом осталось чистым. Несмотря на это, только Миша отправился умываться. Почему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Миша увидел, что у Пети грязное лицо и подумал, что у него также лицо грязное, Петя, увидев чистое лицо Миши, подумал что с его лицом также все в порядке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Необыкновенная птица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Не можете ли Вы назвать птицу, обитательницу наших лесов, которая иногда после смерти сохраняет­ся в течение 15—20 лет в виде своего собственного чучела.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Ответ: Необыкновенная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птица, о которой идет речь, это клест. Пристрастие клестов к смолистым семенам хвойных деревьев отражается удивительным образом на их организме. Тело старой птицы так пропитывается смолою, что после смерти птицы оно долгое время не подвергается гниению.</a:t>
            </a:r>
          </a:p>
        </p:txBody>
      </p:sp>
    </p:spTree>
    <p:extLst>
      <p:ext uri="{BB962C8B-B14F-4D97-AF65-F5344CB8AC3E}">
        <p14:creationId xmlns:p14="http://schemas.microsoft.com/office/powerpoint/2010/main" val="256168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818072" cy="6192688"/>
          </a:xfrm>
        </p:spPr>
        <p:txBody>
          <a:bodyPr/>
          <a:lstStyle/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Бабе скоро сорок лет, - Но прыгает как дурочка.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 Дайте правильный ответ. - Кто она?</a:t>
            </a:r>
          </a:p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Снегурочка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 мальчика Пети мама работает в школе поваром, а папа - на мясокомбинате. Вопрос: какой вес у мальчика Пети?</a:t>
            </a:r>
          </a:p>
          <a:p>
            <a:pPr marL="82296" indent="0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збыточный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Какая птица яиц не несет, но сама с них вылупливается?</a:t>
            </a:r>
          </a:p>
          <a:p>
            <a:pPr marL="82296" indent="0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етух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Что общего между молоком и ежиком?</a:t>
            </a:r>
          </a:p>
          <a:p>
            <a:pPr marL="82296" indent="0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пособность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сворачиваться</a:t>
            </a:r>
          </a:p>
          <a:p>
            <a:pPr marL="82296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76672"/>
            <a:ext cx="7498080" cy="5771728"/>
          </a:xfrm>
        </p:spPr>
        <p:txBody>
          <a:bodyPr/>
          <a:lstStyle/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Имя первой женщины, освоившей летательный аппарат?</a:t>
            </a:r>
          </a:p>
          <a:p>
            <a:pPr marL="82296" indent="0">
              <a:buNone/>
            </a:pP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Баба Яга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Шел охотник мимо башни с часами. Достал ружье и выстрелил. Куда он попал?</a:t>
            </a:r>
          </a:p>
          <a:p>
            <a:pPr marL="82296" indent="0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полицию</a:t>
            </a:r>
          </a:p>
          <a:p>
            <a:pPr marL="82296" indent="0">
              <a:buNone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Специалист по разбору каракуль врачей?</a:t>
            </a:r>
          </a:p>
          <a:p>
            <a:pPr marL="82296" indent="0">
              <a:buNone/>
            </a:pP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Аптекарь</a:t>
            </a: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3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818072" cy="6192688"/>
          </a:xfrm>
        </p:spPr>
        <p:txBody>
          <a:bodyPr/>
          <a:lstStyle/>
          <a:p>
            <a:pPr marL="82296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2" name="Picture 4" descr="http://kinder1.net/images_zagadki/kinder_part2/kinder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81" y="2313809"/>
            <a:ext cx="4762500" cy="170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y-collection.ru/images/197601393283644923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76" y="404664"/>
            <a:ext cx="468122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992" y="0"/>
            <a:ext cx="2792413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87" y="1874374"/>
            <a:ext cx="14144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87" y="3979786"/>
            <a:ext cx="1390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37312"/>
            <a:ext cx="1401763" cy="43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 descr="Ребусы в картинках с ответами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67" y="4467149"/>
            <a:ext cx="4861385" cy="1778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11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795</TotalTime>
  <Words>553</Words>
  <Application>Microsoft Office PowerPoint</Application>
  <PresentationFormat>Экран (4:3)</PresentationFormat>
  <Paragraphs>207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Calibri</vt:lpstr>
      <vt:lpstr>Corbel</vt:lpstr>
      <vt:lpstr>Gill Sans MT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Муниципальное бюджетное дошкольное образовательное учреждение  « Детский сад  № 25» пгт Кавалерово Кавалеровского муниципального округа Приморского края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станция «Составь стихотворение»</vt:lpstr>
      <vt:lpstr>4 станция - Кроссворд для педагогов  «ФГОС в дошкольном образовании»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БЛАГОДАРЮ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74</cp:revision>
  <dcterms:created xsi:type="dcterms:W3CDTF">2017-02-16T03:13:57Z</dcterms:created>
  <dcterms:modified xsi:type="dcterms:W3CDTF">2024-01-05T10:13:28Z</dcterms:modified>
</cp:coreProperties>
</file>