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sldIdLst>
    <p:sldId id="265" r:id="rId2"/>
    <p:sldId id="266" r:id="rId3"/>
    <p:sldId id="267" r:id="rId4"/>
    <p:sldId id="268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0" r:id="rId23"/>
    <p:sldId id="288" r:id="rId24"/>
    <p:sldId id="289" r:id="rId25"/>
    <p:sldId id="26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CC0099"/>
    <a:srgbClr val="CCECFF"/>
    <a:srgbClr val="FF0000"/>
    <a:srgbClr val="FF66FF"/>
    <a:srgbClr val="FFFFFF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3023F4-EE80-4786-AFD2-F3F8C7A73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42F829-CACE-486B-90CA-1E9AB6ED23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0CD829-8B42-472D-99B8-32A676863D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C1C2A9-5348-48E3-BE05-416936D52C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8DAD0-2115-4E89-A80C-B0DA86278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372CE3-F8E3-4F06-88BD-B620DF5DDA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4547C6-906B-4B07-8AAF-C246DCB5F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321417-DE59-4697-87E4-B1D3433C61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90606A-43FA-4C03-A31D-ECFD764B78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DCABE6-C90E-42DE-AD4B-4BB2850ACD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D0A9BE-A223-4168-9954-41426292EF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F72617-6371-458A-B8AF-47BE20E36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14313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66FF"/>
                </a:solidFill>
              </a:rPr>
              <a:t>«ПРЕПОДАВАНИЕ ПРЕДМЕТА «МАТЕМАТИКА» В РАМКАХ РЕАЛИЗАЦИИ ФЕДЕРАЛЬНОЙ ОСНОВНОЙ ОБЩЕОБРАЗОВАТЕЛЬНОЙ ПРОГРАММЫ С 01.09.2023 ГОДА: </a:t>
            </a:r>
            <a:br>
              <a:rPr lang="ru-RU" sz="2400" dirty="0" smtClean="0">
                <a:solidFill>
                  <a:srgbClr val="0066FF"/>
                </a:solidFill>
              </a:rPr>
            </a:br>
            <a:r>
              <a:rPr lang="ru-RU" sz="2400" dirty="0" smtClean="0">
                <a:solidFill>
                  <a:srgbClr val="0066FF"/>
                </a:solidFill>
              </a:rPr>
              <a:t>О НОВЫХ ОБЩЕОБРАЗОВАТЕЛЬНЫХ ПРОГРАММАХ»</a:t>
            </a:r>
            <a:endParaRPr lang="ru-RU" sz="2400" dirty="0">
              <a:solidFill>
                <a:srgbClr val="0066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8458200" cy="1199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Выступление на РМО учителей математики учителя математики МКОУ «СШ №2» Мироновой Г.В.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ВСЁ С РАБОЧЕГО СТОЛА\2023-2024 учебный год\выступление на РМО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" y="285728"/>
            <a:ext cx="9054699" cy="49625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ВСЁ С РАБОЧЕГО СТОЛА\2023-2024 учебный год\выступление на РМО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54" y="214290"/>
            <a:ext cx="9102882" cy="5033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ВСЁ С РАБОЧЕГО СТОЛА\2023-2024 учебный год\выступление на РМО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63" y="285728"/>
            <a:ext cx="8945215" cy="50149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ВСЁ С РАБОЧЕГО СТОЛА\2023-2024 учебный год\выступление на РМО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68" y="357166"/>
            <a:ext cx="895526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ВСЁ С РАБОЧЕГО СТОЛА\2023-2024 учебный год\выступление на РМО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581150"/>
            <a:ext cx="6648450" cy="3695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СЁ С РАБОЧЕГО СТОЛА\2023-2024 учебный год\выступление на РМО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" y="285728"/>
            <a:ext cx="9033984" cy="4981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ВСЁ С РАБОЧЕГО СТОЛА\2023-2024 учебный год\выступление на РМО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9056316" cy="50643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ВСЁ С РАБОЧЕГО СТОЛА\2023-2024 учебный год\выступление на РМО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6" y="474172"/>
            <a:ext cx="8929356" cy="4955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ВСЁ С РАБОЧЕГО СТОЛА\2023-2024 учебный год\выступление на РМО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4" y="449030"/>
            <a:ext cx="9000270" cy="4980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ВСЁ С РАБОЧЕГО СТОЛА\2023-2024 учебный год\выступление на РМО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76" y="412170"/>
            <a:ext cx="8983969" cy="4945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Ё С РАБОЧЕГО СТОЛА\2023-2024 учебный год\выступление на РМ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82" y="534648"/>
            <a:ext cx="8943964" cy="49660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ВСЁ С РАБОЧЕГО СТОЛА\2023-2024 учебный год\выступление на РМО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28" y="513421"/>
            <a:ext cx="8803371" cy="49158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ВСЁ С РАБОЧЕГО СТОЛА\2023-2024 учебный год\выступление на РМО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5253"/>
            <a:ext cx="8894031" cy="4980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Ё С РАБОЧЕГО СТОЛА\2023-2024 учебный год\выступление на РМО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5720"/>
            <a:ext cx="9045599" cy="50556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ВСЁ С РАБОЧЕГО СТОЛА\2023-2024 учебный год\выступление на РМО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0" y="485080"/>
            <a:ext cx="8939235" cy="50156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ВСЁ С РАБОЧЕГО СТОЛА\2023-2024 учебный год\выступление на РМО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88" y="487574"/>
            <a:ext cx="8963995" cy="4941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 за внимание!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Ё С РАБОЧЕГО СТОЛА\2023-2024 учебный год\выступление на РМО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7" y="394632"/>
            <a:ext cx="9098573" cy="5025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СЁ С РАБОЧЕГО СТОЛА\2023-2024 учебный год\выступление на РМ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7" y="428604"/>
            <a:ext cx="8730178" cy="48625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СЁ С РАБОЧЕГО СТОЛА\2023-2024 учебный год\выступление на РМО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71" y="312528"/>
            <a:ext cx="9086751" cy="50452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СЁ С РАБОЧЕГО СТОЛА\2023-2024 учебный год\выступление на РМО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2" y="214290"/>
            <a:ext cx="9063758" cy="5033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СЁ С РАБОЧЕГО СТОЛА\2023-2024 учебный год\выступление на РМО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5" y="428604"/>
            <a:ext cx="8900695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ВСЁ С РАБОЧЕГО СТОЛА\2023-2024 учебный год\выступление на РМО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055716" cy="4906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ВСЁ С РАБОЧЕГО СТОЛА\2023-2024 учебный год\выступление на РМ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209441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1738</TotalTime>
  <Words>38</Words>
  <Application>Microsoft Office PowerPoint</Application>
  <PresentationFormat>Экран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«ПРЕПОДАВАНИЕ ПРЕДМЕТА «МАТЕМАТИКА» В РАМКАХ РЕАЛИЗАЦИИ ФЕДЕРАЛЬНОЙ ОСНОВНОЙ ОБЩЕОБРАЗОВАТЕЛЬНОЙ ПРОГРАММЫ С 01.09.2023 ГОДА:  О НОВЫХ ОБЩЕОБРАЗОВАТЕЛЬНЫХ ПРОГРАММАХ»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геометрии 8 класс</dc:title>
  <dc:creator>Home</dc:creator>
  <cp:lastModifiedBy>Пользователь</cp:lastModifiedBy>
  <cp:revision>141</cp:revision>
  <dcterms:created xsi:type="dcterms:W3CDTF">2007-03-28T15:03:07Z</dcterms:created>
  <dcterms:modified xsi:type="dcterms:W3CDTF">2023-08-28T19:29:01Z</dcterms:modified>
</cp:coreProperties>
</file>