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12777"/>
            <a:ext cx="7772400" cy="165618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проектная и исследовательская  деятельность обучающихся в новых ФГОС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5085184"/>
            <a:ext cx="5400600" cy="1152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Выполнила: Иванова Татьяна </a:t>
            </a:r>
            <a:r>
              <a:rPr lang="ru-RU" dirty="0" err="1" smtClean="0"/>
              <a:t>Казимовна</a:t>
            </a:r>
            <a:r>
              <a:rPr lang="ru-RU" dirty="0" smtClean="0"/>
              <a:t>, учитель </a:t>
            </a:r>
            <a:r>
              <a:rPr lang="ru-RU" dirty="0" smtClean="0"/>
              <a:t>технологии, истории </a:t>
            </a:r>
            <a:r>
              <a:rPr lang="ru-RU" dirty="0" smtClean="0"/>
              <a:t>и обществознания МБОУ «СОШ№2» </a:t>
            </a:r>
            <a:r>
              <a:rPr lang="ru-RU" dirty="0" err="1" smtClean="0"/>
              <a:t>г.Олекминска</a:t>
            </a:r>
            <a:r>
              <a:rPr lang="ru-RU" dirty="0" smtClean="0"/>
              <a:t> РС(Я)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227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432047"/>
          </a:xfrm>
        </p:spPr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44824"/>
            <a:ext cx="3921695" cy="44644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Аттестация Ивановой Т.К., 2022г\Аттестация 2022г. иванова Т.К\достижения детей  2019 - 2021г\диплом за участие в виртуальной научно - практической конференции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1" y="1214466"/>
            <a:ext cx="417646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Аттестация Ивановой Т.К., 2022г\Аттестация 2022г. иванова Т.К\мои достижения\благодарность за подготовку участника , 2021г.(нчальная школ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214466"/>
            <a:ext cx="3742185" cy="50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59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77724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 детьми.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1880" y="1700808"/>
            <a:ext cx="4680520" cy="344269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Далее мы с этим ребенком отработали в направлении  Великой Отечественной войны, тема проекта «Орден Славы </a:t>
            </a:r>
            <a:r>
              <a:rPr lang="en-US" dirty="0" smtClean="0"/>
              <a:t>III</a:t>
            </a:r>
            <a:r>
              <a:rPr lang="ru-RU" dirty="0" smtClean="0"/>
              <a:t> степени», из архивных документов мы с ребенком нашли за что был награжден </a:t>
            </a:r>
            <a:r>
              <a:rPr lang="ru-RU" dirty="0" err="1" smtClean="0"/>
              <a:t>пра</a:t>
            </a:r>
            <a:r>
              <a:rPr lang="ru-RU" dirty="0" smtClean="0"/>
              <a:t>, прадед, провели опрос среди обучающихся детей начальной школы, работа ребенка готова. Сейчас мы начинаем работу по теме « </a:t>
            </a:r>
            <a:r>
              <a:rPr lang="ru-RU" dirty="0" err="1" smtClean="0"/>
              <a:t>Алсиб</a:t>
            </a:r>
            <a:r>
              <a:rPr lang="ru-RU" dirty="0" smtClean="0"/>
              <a:t>», с этим же ребенком, у него есть опыт, сейчас он уже обучается в 6 классе, постепенно мы переходим на более серьезные темы проектов.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4500"/>
            <a:ext cx="27363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78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836713"/>
            <a:ext cx="7772400" cy="1224136"/>
          </a:xfrm>
        </p:spPr>
        <p:txBody>
          <a:bodyPr/>
          <a:lstStyle/>
          <a:p>
            <a:r>
              <a:rPr lang="ru-RU" dirty="0" smtClean="0"/>
              <a:t>Работа с детьми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8027169" cy="37444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Но, я работаю не только учителем истории и обществознания, я еще учитель предмета технология, конечно в этом направлении работы побольше и темы разные, главное заинтересовать ребенка, что бы он не боялся, что это не посильный и не интересный труд. Последняя проектно – практическая работа была у девочки 7 класса на районном уровне мы заняли первое место, и решили поучаствовать в конкурсе </a:t>
            </a:r>
            <a:r>
              <a:rPr lang="ru-RU" dirty="0" err="1" smtClean="0"/>
              <a:t>им.Менделеева</a:t>
            </a:r>
            <a:r>
              <a:rPr lang="ru-RU" dirty="0" smtClean="0"/>
              <a:t> – российский уровень, где заняли первое место с этой работой. С прошлого года в старших классах введен предмет индивидуальный проект, тоже одно из направлений проекта, дети с интересом работают над своими проектами, исследуют, анализируют, берут интервью, делают памятки и работы разные и интересные. Здесь главное, чтобы ребенок знал и понимал значение выбранной темы и его результат. Некоторые дети выбирали глобальные, большие темы, приходилось объяснять что тему надо поменять в названии и масштабах, тогда результат будет виден вашей 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6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5" y="908721"/>
            <a:ext cx="42255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908721"/>
            <a:ext cx="4464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Защита проекта «Вышивка на пластиковой канве», ученицы 9 класса Бутаковой </a:t>
            </a:r>
            <a:r>
              <a:rPr lang="ru-RU" dirty="0" smtClean="0"/>
              <a:t>Ангелины на олимпиаде по технологии ВОШ(муниципальный уровень). </a:t>
            </a:r>
            <a:r>
              <a:rPr lang="ru-RU" dirty="0"/>
              <a:t>Девочка успешно выступает с разными проектами на муниципальном, республиканском и российском уровне</a:t>
            </a:r>
            <a:r>
              <a:rPr lang="ru-RU" dirty="0" smtClean="0"/>
              <a:t>. А все начиналось с ее простого увлечения выполнять различные броши, на продажу, когда этот ребенок попал в мои руки я ей предложила поучаствовать в олимпиаде по технологии среди 7-8 классов, затем на научно – практической конференции «Шаг в будущее», где Ангелина заняла первое место и успешно выступила на российском уровне. Главное дать ребенку возможность проявить себя, попробовать, не бояться… и тогда все получится 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085185"/>
            <a:ext cx="2664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Работа с детьми </a:t>
            </a:r>
          </a:p>
        </p:txBody>
      </p:sp>
    </p:spTree>
    <p:extLst>
      <p:ext uri="{BB962C8B-B14F-4D97-AF65-F5344CB8AC3E}">
        <p14:creationId xmlns:p14="http://schemas.microsoft.com/office/powerpoint/2010/main" val="38273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3"/>
            <a:ext cx="7772400" cy="1152128"/>
          </a:xfrm>
        </p:spPr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5"/>
            <a:ext cx="3273623" cy="309634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заключении хочется пожелать всем плодотворного сотрудничества с учениками, достижению поставленных целей и задач, покорению высот и дальнейшей работы в этом направлении.</a:t>
            </a:r>
            <a:endParaRPr lang="ru-RU" dirty="0"/>
          </a:p>
        </p:txBody>
      </p:sp>
      <p:pic>
        <p:nvPicPr>
          <p:cNvPr id="5122" name="Picture 2" descr="C:\Users\1\Desktop\фото для статьи,2022г\11 клас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6085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3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864095"/>
          </a:xfrm>
        </p:spPr>
        <p:txBody>
          <a:bodyPr>
            <a:noAutofit/>
          </a:bodyPr>
          <a:lstStyle/>
          <a:p>
            <a:r>
              <a:rPr lang="ru-RU" sz="2400" dirty="0"/>
              <a:t>Эффективный метод, формирующий умение учащихся самостоятельно добывать новые знания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6833"/>
            <a:ext cx="7772400" cy="424847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Сегодня, когда ключевым элементом модернизации российской школы является федеральный государственный образовательный стандарт, реализация которого закреплена  новым Законом «Об образовании РФ», возникает необходимость сделать акцент на организации проектной и исследовательской деятельности школьников как эффективных методов, формирующих умение учащихся самостоятельно добывать новые знания, работать с информацией, делать выводы и умозаключении. Проектная, исследовательская деятельность учащихся прописана в ФГОС, следовательно, каждый ученик должен быть обучен этой деятельности. Программы всех школьных предметов ориентированы на данный вид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46215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92697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dirty="0"/>
              <a:t>«не научить» на всю жизнь, а научить учиться всю жизнь.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204865"/>
            <a:ext cx="7772400" cy="30243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Что необходимо </a:t>
            </a:r>
            <a:r>
              <a:rPr lang="ru-RU" dirty="0" smtClean="0"/>
              <a:t> </a:t>
            </a:r>
            <a:r>
              <a:rPr lang="ru-RU" dirty="0"/>
              <a:t>школьникам для успеха?</a:t>
            </a:r>
          </a:p>
          <a:p>
            <a:r>
              <a:rPr lang="ru-RU" dirty="0"/>
              <a:t>•	Способность творчески мыслить, последовательно рассуждать и  представлять свои идеи</a:t>
            </a:r>
          </a:p>
          <a:p>
            <a:r>
              <a:rPr lang="ru-RU" dirty="0"/>
              <a:t>•	Уметь работать в команде и обладать навыками общения</a:t>
            </a:r>
          </a:p>
          <a:p>
            <a:r>
              <a:rPr lang="ru-RU" dirty="0"/>
              <a:t>•	Определять приоритеты, планировать конкретные результаты и нести персональную ответственность за них</a:t>
            </a:r>
          </a:p>
          <a:p>
            <a:r>
              <a:rPr lang="ru-RU" dirty="0"/>
              <a:t>•	Эффективно использовать знания  реальной жизни</a:t>
            </a:r>
          </a:p>
          <a:p>
            <a:r>
              <a:rPr lang="ru-RU" dirty="0"/>
              <a:t>•	Компьютерная грамотность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94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836713"/>
            <a:ext cx="7772400" cy="1584176"/>
          </a:xfrm>
        </p:spPr>
        <p:txBody>
          <a:bodyPr>
            <a:normAutofit/>
          </a:bodyPr>
          <a:lstStyle/>
          <a:p>
            <a:r>
              <a:rPr lang="ru-RU" dirty="0"/>
              <a:t>Главная идея метода проекта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852936"/>
            <a:ext cx="7772400" cy="30243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общих учебных умений (универсальных учебных действий):</a:t>
            </a:r>
          </a:p>
          <a:p>
            <a:r>
              <a:rPr lang="ru-RU" dirty="0"/>
              <a:t>организационных (регулятивных), интеллектуальных (познавательных),</a:t>
            </a:r>
          </a:p>
          <a:p>
            <a:r>
              <a:rPr lang="ru-RU" dirty="0"/>
              <a:t>оценочных (личностных), коммуникативных.</a:t>
            </a:r>
          </a:p>
          <a:p>
            <a:r>
              <a:rPr lang="ru-RU" dirty="0"/>
              <a:t>Тема должна быть интересна ребенку, должна его увлекать. Исследовательская работа эффективна только на добровольной основе. Название проекта должно выражать главную </a:t>
            </a:r>
            <a:r>
              <a:rPr lang="ru-RU" dirty="0" smtClean="0"/>
              <a:t>идею.                 Ребенку бывает сложно в каких - то вопросах, но для этого и есть учитель, который направляет, подсказывает и ребенок движется дальше.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33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80729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dirty="0"/>
              <a:t>В чем отличии проекта от исследовании?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826543"/>
          </a:xfrm>
        </p:spPr>
        <p:txBody>
          <a:bodyPr>
            <a:normAutofit/>
          </a:bodyPr>
          <a:lstStyle/>
          <a:p>
            <a:r>
              <a:rPr lang="ru-RU" dirty="0" smtClean="0"/>
              <a:t> Ребенок изначально должен понимать чем же отличаются творчество  и исследование! Проектно-творческая </a:t>
            </a:r>
            <a:r>
              <a:rPr lang="ru-RU" dirty="0"/>
              <a:t>деятельность направлена на достижение определенного результата, то есть основным критерием </a:t>
            </a:r>
            <a:r>
              <a:rPr lang="ru-RU" dirty="0" err="1" smtClean="0"/>
              <a:t>npoeкта</a:t>
            </a:r>
            <a:r>
              <a:rPr lang="ru-RU" dirty="0" smtClean="0"/>
              <a:t>,  является </a:t>
            </a:r>
            <a:r>
              <a:rPr lang="ru-RU" dirty="0"/>
              <a:t>достижение заранее спланированного результата. Исследование - творческий процесс изучения объекта или явления с определенной целью, но с изначально неизвестным </a:t>
            </a:r>
            <a:r>
              <a:rPr lang="ru-RU" dirty="0" smtClean="0"/>
              <a:t>результатом.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99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Определения, понятия…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56792"/>
            <a:ext cx="7772400" cy="424847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 Проект - это цельная работа, ее нельзя не закончить, остановиться посередине, так как  оценивается конечный продукт, представляющий собой объективно новое знание или опыт. </a:t>
            </a:r>
          </a:p>
          <a:p>
            <a:r>
              <a:rPr lang="ru-RU" dirty="0"/>
              <a:t>2. Проект - сложная работа, состоящая из принципиально разных видов деятельности: составление плана, работа с информацией, работа с людьми, анализ полученных материалов, составление рекомендаций - каждый подвид деятельности представляет собой целый пласт ЗУН, при этом все составные части проектной деятельности объединены цельностью. </a:t>
            </a:r>
          </a:p>
          <a:p>
            <a:r>
              <a:rPr lang="ru-RU" dirty="0"/>
              <a:t>З. Обязательным моментом является присутствие реальной практической деятельности (а не просто ее моделирование) - практика в данном случае является системообразующим компонентом, непосредственно связанным с формированием мировоззрения ученика. </a:t>
            </a:r>
          </a:p>
          <a:p>
            <a:r>
              <a:rPr lang="ru-RU" dirty="0"/>
              <a:t>4. Выполнение проекта предполагает работу с первичной информацией (не существующей до начала работы), которая реально учит делать умозаключения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45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Опыт….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12776"/>
            <a:ext cx="7772400" cy="460851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Изменяется роль учителя – из простого транслятора знаний он становится действительным организатором совместной работы с учащимися, способствуя переходу к реальному сотрудничеству в ходе овладения знаниями. Я работаю в школе более 30 лет, за это время мы с детьми подготовили очень много проектов по разным направлениям: в области технологии, истории, финансов….. У ребенка должен быть интерес, не все обучающиеся хотят заниматься научной деятельностью, современные школьники хотят все и сразу, то есть получить быстрый результат. Поэтому здесь важна роль учителя поддержать ученика, направить его, создать ситуацию успеха! </a:t>
            </a:r>
            <a:r>
              <a:rPr lang="ru-RU" dirty="0" smtClean="0"/>
              <a:t>И конечно должен быть результат, это не только блестящие победы, но и ошибки над которыми надо работать и здесь важно что бы у ребенка не пропал интерес к своей работе, иногда неудачи отталкивают ребенка заниматься дальше проектной работой, нужно его поддержать и направить в нужном направлении и конечно исправить  ошибки на которые указали эксперты их мнение очень важно для ребенка, он должен знать и понимать значимость своей работы владеть ею, и видеть результат.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12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3"/>
            <a:ext cx="7772400" cy="1224136"/>
          </a:xfrm>
        </p:spPr>
        <p:txBody>
          <a:bodyPr/>
          <a:lstStyle/>
          <a:p>
            <a:r>
              <a:rPr lang="ru-RU" dirty="0" smtClean="0"/>
              <a:t>Создание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6832"/>
            <a:ext cx="7772400" cy="44644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 важно в каком классе начать проектную работу с ребенком, главное что бы у ребенка был интерес, горели глазки и было желание.  Я начинала работу с ребенком из младшего звена, учеником 2 класса по теме «История </a:t>
            </a:r>
            <a:r>
              <a:rPr lang="ru-RU" dirty="0" err="1"/>
              <a:t>И</a:t>
            </a:r>
            <a:r>
              <a:rPr lang="ru-RU" dirty="0" err="1" smtClean="0"/>
              <a:t>ркутско</a:t>
            </a:r>
            <a:r>
              <a:rPr lang="ru-RU" dirty="0" smtClean="0"/>
              <a:t> – Якутского тракта глазами детей», тема большая интересная, но мы остановились на семейной реликвии – валенках, </a:t>
            </a:r>
            <a:r>
              <a:rPr lang="ru-RU" dirty="0" err="1" smtClean="0"/>
              <a:t>пра</a:t>
            </a:r>
            <a:r>
              <a:rPr lang="ru-RU" dirty="0" smtClean="0"/>
              <a:t> – прадед мальчика не которое время работал ямщиком и была история появления валенок в </a:t>
            </a:r>
            <a:r>
              <a:rPr lang="ru-RU" dirty="0"/>
              <a:t>этой </a:t>
            </a:r>
            <a:r>
              <a:rPr lang="ru-RU" dirty="0" smtClean="0"/>
              <a:t>семье… </a:t>
            </a:r>
            <a:r>
              <a:rPr lang="ru-RU" dirty="0"/>
              <a:t>Недавно мы с учителем всем классом ходили в наш краеведческий музей. Было очень интересно посмотреть на вещи, которые служили людям много лет тому назад. Многие предметы жизни и быта людей прошлых поколений нам кажутся примитивными. Нам трудно представить, как возили груз, почту, людей на лошадях, запряженных в телегу или сани. Сейчас эту «работу» выполняют машины, самолеты. А юрты, обогреваемые камельком, дым от которого уходил через отверстие в потолке?! Мы видели в музее макет такой юрты. Есть в музее и настоящие раритеты.</a:t>
            </a:r>
          </a:p>
        </p:txBody>
      </p:sp>
    </p:spTree>
    <p:extLst>
      <p:ext uri="{BB962C8B-B14F-4D97-AF65-F5344CB8AC3E}">
        <p14:creationId xmlns:p14="http://schemas.microsoft.com/office/powerpoint/2010/main" val="84451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1008112"/>
          </a:xfrm>
        </p:spPr>
        <p:txBody>
          <a:bodyPr/>
          <a:lstStyle/>
          <a:p>
            <a:r>
              <a:rPr lang="ru-RU" dirty="0" smtClean="0"/>
              <a:t>раритет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3928" y="1866901"/>
            <a:ext cx="4608512" cy="3578324"/>
          </a:xfrm>
        </p:spPr>
        <p:txBody>
          <a:bodyPr>
            <a:normAutofit fontScale="92500"/>
          </a:bodyPr>
          <a:lstStyle/>
          <a:p>
            <a:r>
              <a:rPr lang="ru-RU" dirty="0"/>
              <a:t> Я прочитал в словаре, что  раритет - это  редкая вещь. В нашей семье тоже сохранилась редкая вещь. Наверно, ее  можно назвать семейным раритетом. Это валенки моего прапрадедушки. Им больше ста лет, но мы  храним их как память о Павлине Федоровиче Слепченко, участнике Великой Отечественной войны, разведчике, награжденном медалью «За отвагу», раненном и контуженном на войне.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66900"/>
            <a:ext cx="3024336" cy="357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230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159</TotalTime>
  <Words>1241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 проектная и исследовательская  деятельность обучающихся в новых ФГОС</vt:lpstr>
      <vt:lpstr>Эффективный метод, формирующий умение учащихся самостоятельно добывать новые знания </vt:lpstr>
      <vt:lpstr>«не научить» на всю жизнь, а научить учиться всю жизнь.</vt:lpstr>
      <vt:lpstr>Главная идея метода проекта </vt:lpstr>
      <vt:lpstr>В чем отличии проекта от исследовании? </vt:lpstr>
      <vt:lpstr>Определения, понятия…</vt:lpstr>
      <vt:lpstr>Опыт….</vt:lpstr>
      <vt:lpstr>Создание проекта</vt:lpstr>
      <vt:lpstr>раритет</vt:lpstr>
      <vt:lpstr>результат</vt:lpstr>
      <vt:lpstr>Работа с детьми.</vt:lpstr>
      <vt:lpstr>Работа с детьми 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проектная деятельность обучающихся</dc:title>
  <dc:creator>Admin</dc:creator>
  <cp:lastModifiedBy>1</cp:lastModifiedBy>
  <cp:revision>19</cp:revision>
  <dcterms:created xsi:type="dcterms:W3CDTF">2022-06-22T12:45:17Z</dcterms:created>
  <dcterms:modified xsi:type="dcterms:W3CDTF">2024-01-06T08:15:19Z</dcterms:modified>
</cp:coreProperties>
</file>