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6766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514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2cbd8134fb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2cbd8134fb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39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e5d4ebb0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e5d4ebb0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09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cbd8134fb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2cbd8134fb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665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2cbd8134fb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2cbd8134fb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996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cbd8134f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cbd8134f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446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cbd8134f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cbd8134f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39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cbd8134fb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cbd8134fb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742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2cbd8134fb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2cbd8134fb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964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cbd8134fb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cbd8134fb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309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cbd8134fb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2cbd8134fb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39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cbd8134f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cbd8134f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Мы решили провести  опрос среди учащихся нашей школы методом анкетирования. Задавали такие вопросы: </a:t>
            </a:r>
            <a:r>
              <a:rPr lang="ru" sz="1400" i="1">
                <a:solidFill>
                  <a:schemeClr val="dk1"/>
                </a:solidFill>
              </a:rPr>
              <a:t>«Любишь ли ты кашу? Считаешь ли ее полезной? Готовят ли родители дома кашу? Какая каша для тебя самая любимая?»</a:t>
            </a:r>
            <a:r>
              <a:rPr lang="ru" sz="1400">
                <a:solidFill>
                  <a:schemeClr val="dk1"/>
                </a:solidFill>
              </a:rPr>
              <a:t> и другие.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2905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cbd8134fb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2cbd8134fb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620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cbd8134fb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2cbd8134fb_2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32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cbd8134fb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2cbd8134fb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836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2cbd8134fb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2cbd8134fb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 стоит отметить, что различные </a:t>
            </a:r>
            <a:r>
              <a:rPr lang="ru" sz="14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«быстрые»</a:t>
            </a:r>
            <a:r>
              <a:rPr lang="ru" sz="1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400" b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каши</a:t>
            </a:r>
            <a:r>
              <a:rPr lang="ru" sz="14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из пакетиков никакой </a:t>
            </a:r>
            <a:r>
              <a:rPr lang="ru" sz="1400" b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пользы не несут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9442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cbd8134fb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2cbd8134fb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850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397efe1fa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397efe1fa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230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e5d4ebb0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2e5d4ebb0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765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2cbd8134fb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2cbd8134fb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 самое приятное, что за время исследования этой темы многие ребята из нашего класса уже поменяли отношение к каше. Понимая, какую пользу она приносит, стараются есть кашу, хотя бы немного. Мы думаем, что совсем скоро они станут просить добавку!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 самое приятное, что за время исследования этой темы многие ребята из нашего класса уже поменяли отношение к каше. Понимая, какую пользу она приносит, стараются есть кашу, хотя бы немного. Мы думаем, что совсем скоро они станут просить добавку!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897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397efe1fa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397efe1fa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287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97efe1fa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397efe1fa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3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cbd8134fb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2cbd8134fb_2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00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2cbd8134f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2cbd8134f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111111"/>
                </a:solidFill>
                <a:highlight>
                  <a:srgbClr val="FFFFFF"/>
                </a:highlight>
              </a:rPr>
              <a:t>Так опредеделилась тема нашего исследования: “Каша - радость наша?”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073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2cbd8134fb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2cbd8134fb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39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cbd8134fb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cbd8134fb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436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cbd8134fb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2cbd8134fb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34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cbd8134fb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2cbd8134fb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20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cbd8134fb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cbd8134fb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Само слово «каша» </a:t>
            </a:r>
            <a:r>
              <a:rPr lang="ru" sz="14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означает блюдо из разваренных в воде (или в молоке) зёрен или крупы злаков, иногда с такими добавками как соль, сахар, приправы, молоко, фрукты и сухофрукты, варенье. 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1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2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Исследовательский проект обучающихся </a:t>
            </a:r>
            <a:r>
              <a:rPr lang="ru" smtClean="0"/>
              <a:t>4 </a:t>
            </a:r>
            <a:r>
              <a:rPr lang="ru"/>
              <a:t>класса КГОБУ Владивостокская КШ IV вида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Руководитель: Смольчук Е.В.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2023 год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65500" y="219600"/>
            <a:ext cx="4045200" cy="2495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533" b="1" baseline="30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533" b="1" baseline="30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00" strike="sngStrike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00" strike="sngStrike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300" strike="sngStrike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Даёшь</a:t>
            </a:r>
            <a:r>
              <a:rPr lang="ru" sz="52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кашу, молодёжь!</a:t>
            </a:r>
            <a:endParaRPr sz="5200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04952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924625" y="88050"/>
            <a:ext cx="826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 rot="-347065">
            <a:off x="305253" y="225421"/>
            <a:ext cx="2772897" cy="9287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Arial"/>
              </a:rPr>
              <a:t>Доешь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200" y="-120113"/>
            <a:ext cx="7165848" cy="538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-800100"/>
            <a:ext cx="89916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392" y="0"/>
            <a:ext cx="51006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294650"/>
            <a:ext cx="3156900" cy="10857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359" b="1">
                <a:latin typeface="Times New Roman"/>
                <a:ea typeface="Times New Roman"/>
                <a:cs typeface="Times New Roman"/>
                <a:sym typeface="Times New Roman"/>
              </a:rPr>
              <a:t>Место каши в русских сказка</a:t>
            </a:r>
            <a:endParaRPr sz="3359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11700" y="1530000"/>
            <a:ext cx="3415500" cy="3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" sz="2875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«Идет журавль на званый пир, а лиса наварила манной каши и размазала по тарелке.»</a:t>
            </a:r>
            <a:endParaRPr sz="2875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ru" sz="2890">
                <a:latin typeface="Times New Roman"/>
                <a:ea typeface="Times New Roman"/>
                <a:cs typeface="Times New Roman"/>
                <a:sym typeface="Times New Roman"/>
              </a:rPr>
              <a:t>Русская народная сказка “Лиса и журавль”</a:t>
            </a:r>
            <a:endParaRPr sz="289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191275"/>
            <a:ext cx="3363600" cy="982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60" b="1">
                <a:latin typeface="Times New Roman"/>
                <a:ea typeface="Times New Roman"/>
                <a:cs typeface="Times New Roman"/>
                <a:sym typeface="Times New Roman"/>
              </a:rPr>
              <a:t>Пословицы, поговорки о каше</a:t>
            </a:r>
            <a:endParaRPr sz="306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492900" cy="37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Щи да каша — пища наша. </a:t>
            </a:r>
            <a:endParaRPr sz="20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Кашу маслом не испортишь.</a:t>
            </a:r>
            <a:endParaRPr sz="20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Мал горшок, да кашу варит.</a:t>
            </a:r>
            <a:endParaRPr sz="20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Хороша кашка, да мала чашка.</a:t>
            </a:r>
            <a:endParaRPr sz="20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 заварил кашу — сам её и расхлёбывай.</a:t>
            </a:r>
            <a:endParaRPr sz="20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0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529" y="0"/>
            <a:ext cx="526189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1969700" y="2122574"/>
            <a:ext cx="3360000" cy="59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ЧАСТУШКА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 rot="-660">
            <a:off x="1013200" y="2712982"/>
            <a:ext cx="3127500" cy="2285100"/>
          </a:xfrm>
          <a:prstGeom prst="rect">
            <a:avLst/>
          </a:prstGeom>
          <a:solidFill>
            <a:srgbClr val="B4A7D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Ой, подружки, дело плохо,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Мой миленок заболел.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Аппетита он лишился –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Полведерка каши съел.</a:t>
            </a:r>
            <a:endParaRPr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900"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46814">
            <a:off x="5326809" y="458962"/>
            <a:ext cx="3397036" cy="437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19476">
            <a:off x="-379424" y="-53050"/>
            <a:ext cx="3766003" cy="2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/>
          <p:nvPr/>
        </p:nvSpPr>
        <p:spPr>
          <a:xfrm>
            <a:off x="3331350" y="-18400"/>
            <a:ext cx="2481300" cy="2481300"/>
          </a:xfrm>
          <a:prstGeom prst="sun">
            <a:avLst>
              <a:gd name="adj" fmla="val 25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119700" cy="811500"/>
          </a:xfrm>
          <a:prstGeom prst="rect">
            <a:avLst/>
          </a:prstGeom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b="1">
                <a:latin typeface="Times New Roman"/>
                <a:ea typeface="Times New Roman"/>
                <a:cs typeface="Times New Roman"/>
                <a:sym typeface="Times New Roman"/>
              </a:rPr>
              <a:t>СКОРОГОВОРКИ</a:t>
            </a:r>
            <a:endParaRPr sz="2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0" y="1173450"/>
            <a:ext cx="3119700" cy="39687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столе каша, а на стуле Маша.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Маша ела кашу, мама мыла чашу.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Вкусная кашка у кошки в чашке.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700" b="1"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225" y="165425"/>
            <a:ext cx="6571699" cy="49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8100"/>
          </a:xfrm>
          <a:prstGeom prst="rect">
            <a:avLst/>
          </a:prstGeom>
          <a:solidFill>
            <a:srgbClr val="FF9900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>
                <a:highlight>
                  <a:srgbClr val="FF9900"/>
                </a:highlight>
              </a:rPr>
              <a:t>ПРИМЕТЫ:</a:t>
            </a:r>
            <a:endParaRPr sz="3800" b="1">
              <a:highlight>
                <a:srgbClr val="FF9900"/>
              </a:highlight>
            </a:endParaRPr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4449300" cy="38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2514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Если гости всю кашу съели - хорошо, а не дочиста - плохо, нужно ее вместе с горшком в прорубь бросить, чтобы не было беды.</a:t>
            </a:r>
            <a:endParaRPr sz="2514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2514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 хорошо также, коли горшок треснет: не обойтись хозяину без малых бед.</a:t>
            </a:r>
            <a:endParaRPr sz="2514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2514" b="1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2514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358"/>
              <a:buNone/>
            </a:pPr>
            <a:endParaRPr sz="455"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2"/>
          </p:nvPr>
        </p:nvSpPr>
        <p:spPr>
          <a:xfrm>
            <a:off x="6856736" y="1620607"/>
            <a:ext cx="2252100" cy="22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38100"/>
            <a:ext cx="4556992" cy="40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820">
                <a:latin typeface="Times New Roman"/>
                <a:ea typeface="Times New Roman"/>
                <a:cs typeface="Times New Roman"/>
                <a:sym typeface="Times New Roman"/>
              </a:rPr>
              <a:t>ФРАЗЕОЛОГИЗМЫ</a:t>
            </a:r>
            <a:endParaRPr sz="3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2"/>
          </p:nvPr>
        </p:nvSpPr>
        <p:spPr>
          <a:xfrm>
            <a:off x="3776800" y="711925"/>
            <a:ext cx="4734300" cy="4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ru" sz="18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аша во рту (говорит неясно, нечётко)</a:t>
            </a: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каши просят (рваные, износились до дыр)</a:t>
            </a: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каши не сваришь (трудно сговориться с кем-то)</a:t>
            </a: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мало каши ел (неопытен или недостаточно силён)</a:t>
            </a: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расхлёбывать кашу (распутывать сложное дело)</a:t>
            </a: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березовая каша (наказание розгами)</a:t>
            </a: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3874775" cy="39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750" y="-55125"/>
            <a:ext cx="7146500" cy="536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0" y="0"/>
            <a:ext cx="728043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2124600" cy="1251000"/>
          </a:xfrm>
          <a:prstGeom prst="rect">
            <a:avLst/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lin ang="5400012" scaled="0"/>
          </a:gra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 b="1">
                <a:latin typeface="Times New Roman"/>
                <a:ea typeface="Times New Roman"/>
                <a:cs typeface="Times New Roman"/>
                <a:sym typeface="Times New Roman"/>
              </a:rPr>
              <a:t>ПЕТР I</a:t>
            </a:r>
            <a:endParaRPr sz="4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0" y="1389600"/>
            <a:ext cx="2124600" cy="37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Даже царский стол без каши не обходился.</a:t>
            </a:r>
            <a:endParaRPr sz="32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8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6102"/>
            <a:ext cx="9020176" cy="527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02175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4975"/>
            <a:ext cx="9144001" cy="64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6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5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Кашу приносили в жертву богам земледелия и плодородия, чтобы попросить хорошего урожая на следующий год.</a:t>
            </a:r>
            <a:endParaRPr sz="3809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106950" y="915000"/>
            <a:ext cx="8970000" cy="4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/>
        </p:nvSpPr>
        <p:spPr>
          <a:xfrm>
            <a:off x="19950" y="0"/>
            <a:ext cx="9104100" cy="4956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111111"/>
                </a:solidFill>
                <a:highlight>
                  <a:srgbClr val="B45F06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Гречневая каша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укрепляет иммунную систему.</a:t>
            </a:r>
            <a:endParaRPr sz="2000" b="1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11111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Овсяная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помогает делать наш мозг думающим, запоминающим и воспроизводящим </a:t>
            </a:r>
            <a:r>
              <a:rPr lang="ru" sz="2000" b="1" i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«устройством»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нашего организма.</a:t>
            </a:r>
            <a:endParaRPr sz="2000" b="1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111111"/>
                </a:solidFill>
                <a:highlight>
                  <a:srgbClr val="00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Манная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полезна для восстановления сил в период выздоровления.</a:t>
            </a:r>
            <a:endParaRPr sz="2000" b="1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111111"/>
                </a:solidFill>
                <a:highlight>
                  <a:srgbClr val="BF9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Пшенная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улучшает работу нервной системы и органов кровообращения.</a:t>
            </a:r>
            <a:endParaRPr sz="2000" b="1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111111"/>
                </a:solidFill>
                <a:highlight>
                  <a:srgbClr val="FF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Рисовая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благотворно влияет на формирование костной системы и умственное развитие детей.</a:t>
            </a:r>
            <a:endParaRPr sz="2000" b="1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 b="1">
                <a:solidFill>
                  <a:srgbClr val="111111"/>
                </a:solidFill>
                <a:highlight>
                  <a:srgbClr val="6AA84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Ячневая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укрепляет стенки сосудов, устраняет отложение жировой ткани. </a:t>
            </a:r>
            <a:r>
              <a:rPr lang="ru" sz="2000" b="1">
                <a:solidFill>
                  <a:srgbClr val="111111"/>
                </a:solidFill>
                <a:highlight>
                  <a:srgbClr val="FF00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Пшеничная</a:t>
            </a:r>
            <a:r>
              <a:rPr lang="ru" sz="20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- обеспечивает полноценную работу нервной системы.</a:t>
            </a:r>
            <a:endParaRPr sz="2000" b="1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77675"/>
            <a:ext cx="8991600" cy="741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5"/>
          <p:cNvSpPr/>
          <p:nvPr/>
        </p:nvSpPr>
        <p:spPr>
          <a:xfrm>
            <a:off x="7172325" y="-561975"/>
            <a:ext cx="1971600" cy="2071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43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b="1">
                <a:latin typeface="Times New Roman"/>
                <a:ea typeface="Times New Roman"/>
                <a:cs typeface="Times New Roman"/>
                <a:sym typeface="Times New Roman"/>
              </a:rPr>
              <a:t>Мы с удовольствием играли в игру “Угадай крупу на ощупь”</a:t>
            </a:r>
            <a:endParaRPr sz="252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429" y="572700"/>
            <a:ext cx="3572348" cy="457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572722"/>
            <a:ext cx="3441501" cy="4570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53373" cy="483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8173" y="152400"/>
            <a:ext cx="3633426" cy="4825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034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/>
          <p:nvPr/>
        </p:nvSpPr>
        <p:spPr>
          <a:xfrm>
            <a:off x="5553076" y="2938450"/>
            <a:ext cx="1428751" cy="6429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100%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-1626550"/>
            <a:ext cx="8991601" cy="6770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5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/>
          <p:nvPr/>
        </p:nvSpPr>
        <p:spPr>
          <a:xfrm>
            <a:off x="-575000" y="2103850"/>
            <a:ext cx="67503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900" strike="sng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Даёшь</a:t>
            </a:r>
            <a:r>
              <a:rPr lang="ru" sz="79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кашу, молодёжь!</a:t>
            </a:r>
            <a:endParaRPr sz="79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41"/>
          <p:cNvSpPr/>
          <p:nvPr/>
        </p:nvSpPr>
        <p:spPr>
          <a:xfrm rot="-1015076">
            <a:off x="87090" y="589104"/>
            <a:ext cx="3895915" cy="11780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A86E8"/>
                </a:solidFill>
                <a:latin typeface="Times New Roman"/>
              </a:rPr>
              <a:t>Доешь</a:t>
            </a:r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4775" y="333550"/>
            <a:ext cx="3290173" cy="438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56640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859" b="1">
                <a:latin typeface="Times New Roman"/>
                <a:ea typeface="Times New Roman"/>
                <a:cs typeface="Times New Roman"/>
                <a:sym typeface="Times New Roman"/>
              </a:rPr>
              <a:t>Актуальность темы.</a:t>
            </a:r>
            <a:endParaRPr sz="3859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0" y="1067225"/>
            <a:ext cx="6079200" cy="407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 любим это блюдо, считаем его полезным для роста и здоровья, а также для учебы и хорошего настроения. Поэтому нам стало интересно: а почему каша так нелюбима другими ребятами? </a:t>
            </a:r>
            <a:endParaRPr sz="3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225" y="0"/>
            <a:ext cx="27217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572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820" b="1">
                <a:latin typeface="Times New Roman"/>
                <a:ea typeface="Times New Roman"/>
                <a:cs typeface="Times New Roman"/>
                <a:sym typeface="Times New Roman"/>
              </a:rPr>
              <a:t>Выявилась проблема:</a:t>
            </a:r>
            <a:endParaRPr sz="382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30000" y="1474725"/>
            <a:ext cx="8520600" cy="34164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ru" sz="3800" b="1">
                <a:solidFill>
                  <a:srgbClr val="CC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детей недостаточно сформированы представления о важности употребления каши для активной учёбы, роста и здоровья!</a:t>
            </a:r>
            <a:endParaRPr sz="29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">
            <a:off x="500350" y="-129245"/>
            <a:ext cx="1655832" cy="172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">
            <a:off x="6937025" y="-129258"/>
            <a:ext cx="1655832" cy="172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6141600" cy="791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 b="1"/>
              <a:t>  </a:t>
            </a:r>
            <a:r>
              <a:rPr lang="ru" sz="3820" b="1"/>
              <a:t>  </a:t>
            </a:r>
            <a:r>
              <a:rPr lang="ru" sz="3820" b="1">
                <a:latin typeface="Times New Roman"/>
                <a:ea typeface="Times New Roman"/>
                <a:cs typeface="Times New Roman"/>
                <a:sym typeface="Times New Roman"/>
              </a:rPr>
              <a:t>Цель проекта:</a:t>
            </a:r>
            <a:endParaRPr sz="382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0" y="791100"/>
            <a:ext cx="5029200" cy="435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Times New Roman"/>
              <a:buAutoNum type="arabicPeriod"/>
            </a:pPr>
            <a:r>
              <a:rPr lang="ru" sz="21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</a:t>
            </a:r>
            <a:r>
              <a:rPr lang="ru" sz="23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ыяснить, чем полезны каши для здоровья человека?</a:t>
            </a:r>
            <a:endParaRPr sz="23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Times New Roman"/>
              <a:buAutoNum type="arabicPeriod"/>
            </a:pPr>
            <a:r>
              <a:rPr lang="ru" sz="23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Сформировать у детей представление о завтраке как обязательном компоненте ежедневного меню, различных вариантах завтрака.</a:t>
            </a:r>
            <a:endParaRPr sz="23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200"/>
              <a:buFont typeface="Times New Roman"/>
              <a:buAutoNum type="arabicPeriod"/>
            </a:pPr>
            <a:r>
              <a:rPr lang="ru" sz="23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Сформировать у детей знания о каше как о традиционном русском блюде, его пользе для здоровья.</a:t>
            </a:r>
            <a:endParaRPr sz="23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111111"/>
                </a:solidFill>
              </a:rPr>
              <a:t> </a:t>
            </a:r>
            <a:endParaRPr sz="1700" b="1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876" y="-113025"/>
            <a:ext cx="3948125" cy="52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820" b="1"/>
              <a:t>    Задачи:</a:t>
            </a:r>
            <a:endParaRPr sz="3820" b="1"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0" y="1017600"/>
            <a:ext cx="4314900" cy="4125900"/>
          </a:xfrm>
          <a:prstGeom prst="rect">
            <a:avLst/>
          </a:prstGeom>
          <a:solidFill>
            <a:srgbClr val="F9CB9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1690" b="1">
                <a:solidFill>
                  <a:srgbClr val="111111"/>
                </a:solidFill>
              </a:rPr>
              <a:t>1.</a:t>
            </a:r>
            <a:r>
              <a:rPr lang="ru" sz="1095" b="1">
                <a:solidFill>
                  <a:srgbClr val="111111"/>
                </a:solidFill>
              </a:rPr>
              <a:t> </a:t>
            </a:r>
            <a:r>
              <a:rPr lang="ru" sz="1690" b="1">
                <a:solidFill>
                  <a:srgbClr val="111111"/>
                </a:solidFill>
              </a:rPr>
              <a:t>Собрать интересный материал и рассказать ребятам нашей школы историю появления каши, как традиционной русской еды, в жизни человека.</a:t>
            </a:r>
            <a:endParaRPr sz="1690" b="1">
              <a:solidFill>
                <a:srgbClr val="11111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1690" b="1">
                <a:solidFill>
                  <a:srgbClr val="111111"/>
                </a:solidFill>
              </a:rPr>
              <a:t>2.</a:t>
            </a:r>
            <a:r>
              <a:rPr lang="ru" sz="1095" b="1">
                <a:solidFill>
                  <a:srgbClr val="111111"/>
                </a:solidFill>
              </a:rPr>
              <a:t>  </a:t>
            </a:r>
            <a:r>
              <a:rPr lang="ru" sz="1690" b="1">
                <a:solidFill>
                  <a:srgbClr val="111111"/>
                </a:solidFill>
              </a:rPr>
              <a:t>Выявить отношение учащихся к данной проблеме.</a:t>
            </a:r>
            <a:endParaRPr sz="1690" b="1">
              <a:solidFill>
                <a:srgbClr val="11111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1690" b="1">
                <a:solidFill>
                  <a:srgbClr val="111111"/>
                </a:solidFill>
              </a:rPr>
              <a:t>3.</a:t>
            </a:r>
            <a:r>
              <a:rPr lang="ru" sz="1095" b="1">
                <a:solidFill>
                  <a:srgbClr val="111111"/>
                </a:solidFill>
              </a:rPr>
              <a:t>  </a:t>
            </a:r>
            <a:r>
              <a:rPr lang="ru" sz="1690" b="1">
                <a:solidFill>
                  <a:srgbClr val="111111"/>
                </a:solidFill>
              </a:rPr>
              <a:t>Выяснить питательные ценности каши, определить, полезны каши или нет.</a:t>
            </a:r>
            <a:endParaRPr sz="1690" b="1">
              <a:solidFill>
                <a:srgbClr val="11111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1435" b="1">
                <a:solidFill>
                  <a:schemeClr val="dk1"/>
                </a:solidFill>
              </a:rPr>
              <a:t>4.</a:t>
            </a:r>
            <a:r>
              <a:rPr lang="ru" sz="1095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ru" sz="1690" b="1">
                <a:solidFill>
                  <a:schemeClr val="dk1"/>
                </a:solidFill>
              </a:rPr>
              <a:t>Научиться самим готовить кашу, создать буклет с рецептами.</a:t>
            </a:r>
            <a:endParaRPr sz="169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1690" b="1">
                <a:solidFill>
                  <a:srgbClr val="111111"/>
                </a:solidFill>
              </a:rPr>
              <a:t> </a:t>
            </a:r>
            <a:endParaRPr sz="1690" b="1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729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900" y="1017600"/>
            <a:ext cx="4840750" cy="412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820" b="1"/>
              <a:t>Объект исследования:</a:t>
            </a:r>
            <a:endParaRPr sz="3820" b="1"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89963" y="665487"/>
            <a:ext cx="3924675" cy="49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>
            <a:spLocks noGrp="1"/>
          </p:cNvSpPr>
          <p:nvPr>
            <p:ph type="body" idx="2"/>
          </p:nvPr>
        </p:nvSpPr>
        <p:spPr>
          <a:xfrm>
            <a:off x="5144000" y="1218825"/>
            <a:ext cx="3999900" cy="38613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6000">
                <a:latin typeface="Times New Roman"/>
                <a:ea typeface="Times New Roman"/>
                <a:cs typeface="Times New Roman"/>
                <a:sym typeface="Times New Roman"/>
              </a:rPr>
              <a:t>Различные виды круп.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520" b="1">
                <a:latin typeface="Times New Roman"/>
                <a:ea typeface="Times New Roman"/>
                <a:cs typeface="Times New Roman"/>
                <a:sym typeface="Times New Roman"/>
              </a:rPr>
              <a:t>Методы исследования:</a:t>
            </a:r>
            <a:endParaRPr sz="352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0" y="1047900"/>
            <a:ext cx="4685100" cy="4095600"/>
          </a:xfrm>
          <a:prstGeom prst="rect">
            <a:avLst/>
          </a:prstGeom>
          <a:solidFill>
            <a:srgbClr val="FFD96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900"/>
              <a:buAutoNum type="arabicPeriod"/>
            </a:pPr>
            <a:r>
              <a:rPr lang="ru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Получение информации из литературы, сети интернет, от родителей, родственников, знакомых.</a:t>
            </a:r>
            <a:endParaRPr sz="2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Times New Roman"/>
              <a:buAutoNum type="arabicPeriod"/>
            </a:pPr>
            <a:r>
              <a:rPr lang="ru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Анкетирование.</a:t>
            </a:r>
            <a:endParaRPr sz="2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Times New Roman"/>
              <a:buAutoNum type="arabicPeriod"/>
            </a:pPr>
            <a:r>
              <a:rPr lang="ru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Практическая работа.</a:t>
            </a:r>
            <a:endParaRPr sz="2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Times New Roman"/>
              <a:buAutoNum type="arabicPeriod"/>
            </a:pPr>
            <a:r>
              <a:rPr lang="ru"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Игровая деятельность.</a:t>
            </a:r>
            <a:endParaRPr sz="2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3" y="0"/>
            <a:ext cx="387269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75" y="400300"/>
            <a:ext cx="8431300" cy="554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/>
          <p:nvPr/>
        </p:nvSpPr>
        <p:spPr>
          <a:xfrm>
            <a:off x="244175" y="56250"/>
            <a:ext cx="8431311" cy="2637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C78D8"/>
                </a:solidFill>
                <a:latin typeface="Times New Roman"/>
              </a:rPr>
              <a:t>Даже самую обычную кашу можно приготовить с фантазией!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Экран (16:9)</PresentationFormat>
  <Paragraphs>82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Times New Roman</vt:lpstr>
      <vt:lpstr>Simple Light</vt:lpstr>
      <vt:lpstr>    Даёшь кашу, молодёжь!</vt:lpstr>
      <vt:lpstr>Презентация PowerPoint</vt:lpstr>
      <vt:lpstr>Актуальность темы.</vt:lpstr>
      <vt:lpstr>Выявилась проблема:</vt:lpstr>
      <vt:lpstr>    Цель проекта:</vt:lpstr>
      <vt:lpstr>    Задачи:</vt:lpstr>
      <vt:lpstr>Объект исследования:</vt:lpstr>
      <vt:lpstr>Методы исследования:</vt:lpstr>
      <vt:lpstr>Презентация PowerPoint</vt:lpstr>
      <vt:lpstr>Презентация PowerPoint</vt:lpstr>
      <vt:lpstr>Презентация PowerPoint</vt:lpstr>
      <vt:lpstr>Место каши в русских сказка</vt:lpstr>
      <vt:lpstr>Пословицы, поговорки о каше</vt:lpstr>
      <vt:lpstr>ЧАСТУШКА</vt:lpstr>
      <vt:lpstr>СКОРОГОВОРКИ</vt:lpstr>
      <vt:lpstr>ПРИМЕТЫ:</vt:lpstr>
      <vt:lpstr>ФРАЗЕОЛОГИЗМЫ</vt:lpstr>
      <vt:lpstr>Презентация PowerPoint</vt:lpstr>
      <vt:lpstr>ПЕТР I</vt:lpstr>
      <vt:lpstr>Презентация PowerPoint</vt:lpstr>
      <vt:lpstr>Кашу приносили в жертву богам земледелия и плодородия, чтобы попросить хорошего урожая на следующий год.</vt:lpstr>
      <vt:lpstr>Презентация PowerPoint</vt:lpstr>
      <vt:lpstr>Презентация PowerPoint</vt:lpstr>
      <vt:lpstr>Мы с удовольствием играли в игру “Угадай крупу на ощупь”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Даёшь кашу, молодёжь!</dc:title>
  <cp:lastModifiedBy>Степанова Алина</cp:lastModifiedBy>
  <cp:revision>1</cp:revision>
  <dcterms:modified xsi:type="dcterms:W3CDTF">2023-12-13T02:24:56Z</dcterms:modified>
</cp:coreProperties>
</file>