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64" r:id="rId5"/>
    <p:sldId id="278" r:id="rId6"/>
    <p:sldId id="263" r:id="rId7"/>
    <p:sldId id="258" r:id="rId8"/>
    <p:sldId id="273" r:id="rId9"/>
    <p:sldId id="260" r:id="rId10"/>
    <p:sldId id="262" r:id="rId11"/>
    <p:sldId id="276" r:id="rId12"/>
    <p:sldId id="27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286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0099"/>
              </a:solidFill>
            </a:endParaRPr>
          </a:p>
          <a:p>
            <a:endParaRPr lang="ru-RU" dirty="0" smtClean="0"/>
          </a:p>
          <a:p>
            <a:pPr algn="ctr"/>
            <a:endParaRPr lang="ru-RU" sz="6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ТВОЧЕСКИХ РАБОТ  ДЕТЕЙ ПОДГОТОВИТЕЛЬНОЙ ГРУППЫ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«Птицы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друзья»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 :  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Никудина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Надежда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Николаевна          2023г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2656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 Детский сад «Сказка» - структурное подразделение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 «Улыбка»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0099"/>
                </a:solidFill>
              </a:rPr>
              <a:t>Фотоотчёт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endParaRPr lang="ru-RU" sz="2800" b="1" i="1" dirty="0" smtClean="0">
              <a:solidFill>
                <a:srgbClr val="000099"/>
              </a:solidFill>
            </a:endParaRPr>
          </a:p>
          <a:p>
            <a:pPr algn="ctr"/>
            <a:endParaRPr lang="ru-RU" sz="2800" b="1" i="1" dirty="0" smtClean="0">
              <a:solidFill>
                <a:srgbClr val="000099"/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403623">
            <a:off x="178093" y="2182487"/>
            <a:ext cx="2899312" cy="29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743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1222199" y="5993229"/>
            <a:ext cx="767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КОЛЛЕКТИВНАЯ РАБОТА В ТЕХНИКЕ ПЛАСТИЛИНОГРАФИЯ</a:t>
            </a:r>
            <a:r>
              <a:rPr lang="ru-RU" sz="2400" b="1" dirty="0" smtClean="0">
                <a:solidFill>
                  <a:srgbClr val="000099"/>
                </a:solidFill>
              </a:rPr>
              <a:t>.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6146" name="Picture 2" descr="C:\Users\1\Desktop\IMG_20231110_12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6588224" cy="4941168"/>
          </a:xfrm>
          <a:prstGeom prst="rect">
            <a:avLst/>
          </a:prstGeom>
          <a:noFill/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90685">
            <a:off x="81049" y="-306778"/>
            <a:ext cx="2734317" cy="27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60523">
            <a:off x="337213" y="177804"/>
            <a:ext cx="3264915" cy="32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ownloads\1702392662272.jpg"/>
          <p:cNvPicPr>
            <a:picLocks noChangeAspect="1" noChangeArrowheads="1"/>
          </p:cNvPicPr>
          <p:nvPr/>
        </p:nvPicPr>
        <p:blipFill>
          <a:blip r:embed="rId4" cstate="print"/>
          <a:srcRect r="6601"/>
          <a:stretch>
            <a:fillRect/>
          </a:stretch>
        </p:blipFill>
        <p:spPr bwMode="auto">
          <a:xfrm>
            <a:off x="3779912" y="484660"/>
            <a:ext cx="4464496" cy="63733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481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ownloads\1702392673341.jpg"/>
          <p:cNvPicPr>
            <a:picLocks noChangeAspect="1" noChangeArrowheads="1"/>
          </p:cNvPicPr>
          <p:nvPr/>
        </p:nvPicPr>
        <p:blipFill>
          <a:blip r:embed="rId3" cstate="print"/>
          <a:srcRect l="2401" t="2751" r="5201"/>
          <a:stretch>
            <a:fillRect/>
          </a:stretch>
        </p:blipFill>
        <p:spPr bwMode="auto">
          <a:xfrm>
            <a:off x="683568" y="692696"/>
            <a:ext cx="4034156" cy="5661248"/>
          </a:xfrm>
          <a:prstGeom prst="rect">
            <a:avLst/>
          </a:prstGeom>
          <a:noFill/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41428">
            <a:off x="4610411" y="45015"/>
            <a:ext cx="3422168" cy="34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743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83671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СПАСИБО  ЗА ВНИМАНИЕ! 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1047">
            <a:off x="2123728" y="1484784"/>
            <a:ext cx="4752528" cy="47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84892">
            <a:off x="13630" y="249921"/>
            <a:ext cx="3053066" cy="30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980728"/>
            <a:ext cx="6030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Т. Зайцева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Улетели птичьи стаи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Улетели птичьи стаи,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Лес в сугробах до ветвей.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Вот тогда мы и дождались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Наших северных гостей.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Зимний лес не спит, а дремлет,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Серебром окутан весь.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 покинув эту землю,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Много птиц осталось здесь.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MVIMG_20231110_162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6948264" cy="5211198"/>
          </a:xfrm>
          <a:prstGeom prst="rect">
            <a:avLst/>
          </a:prstGeom>
          <a:noFill/>
        </p:spPr>
      </p:pic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11006">
            <a:off x="234778" y="-81978"/>
            <a:ext cx="2608666" cy="262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63680" y="-171400"/>
            <a:ext cx="2880320" cy="289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IMG_20231110_162848.jpg"/>
          <p:cNvPicPr>
            <a:picLocks noChangeAspect="1" noChangeArrowheads="1"/>
          </p:cNvPicPr>
          <p:nvPr/>
        </p:nvPicPr>
        <p:blipFill>
          <a:blip r:embed="rId4" cstate="print"/>
          <a:srcRect r="3801" b="3801"/>
          <a:stretch>
            <a:fillRect/>
          </a:stretch>
        </p:blipFill>
        <p:spPr bwMode="auto">
          <a:xfrm>
            <a:off x="1763688" y="692696"/>
            <a:ext cx="4464496" cy="5952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Documents and Settings\User\Рабочий стол\неб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780"/>
            <a:ext cx="7596336" cy="690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\Desktop\IMG_20231110_16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6624736" cy="4968552"/>
          </a:xfrm>
          <a:prstGeom prst="rect">
            <a:avLst/>
          </a:prstGeom>
          <a:noFill/>
        </p:spPr>
      </p:pic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-99392"/>
            <a:ext cx="28668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743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0688"/>
            <a:ext cx="32968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1\Desktop\IMG_20231110_162639.jpg"/>
          <p:cNvPicPr>
            <a:picLocks noChangeAspect="1" noChangeArrowheads="1"/>
          </p:cNvPicPr>
          <p:nvPr/>
        </p:nvPicPr>
        <p:blipFill>
          <a:blip r:embed="rId4" cstate="print"/>
          <a:srcRect l="4200" t="2100" r="3801"/>
          <a:stretch>
            <a:fillRect/>
          </a:stretch>
        </p:blipFill>
        <p:spPr bwMode="auto">
          <a:xfrm>
            <a:off x="3491880" y="404664"/>
            <a:ext cx="4224480" cy="5993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743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0"/>
            <a:ext cx="155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C:\Users\1\Desktop\IMG_20231110_162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6480720" cy="4860540"/>
          </a:xfrm>
          <a:prstGeom prst="rect">
            <a:avLst/>
          </a:prstGeom>
          <a:noFill/>
        </p:spPr>
      </p:pic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878322">
            <a:off x="6002218" y="55047"/>
            <a:ext cx="2843514" cy="285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Desktop\MVIMG_20231110_16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6624736" cy="4968552"/>
          </a:xfrm>
          <a:prstGeom prst="rect">
            <a:avLst/>
          </a:prstGeom>
          <a:noFill/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48712">
            <a:off x="5845227" y="-196921"/>
            <a:ext cx="3201486" cy="321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User\Рабочий стол\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13" y="0"/>
            <a:ext cx="9294617" cy="71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32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99"/>
              </a:solidFill>
            </a:endParaRP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    </a:t>
            </a: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1\Downloads\1701174280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268760"/>
            <a:ext cx="7104789" cy="5328592"/>
          </a:xfrm>
          <a:prstGeom prst="rect">
            <a:avLst/>
          </a:prstGeom>
          <a:noFill/>
        </p:spPr>
      </p:pic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3408">
            <a:off x="5840303" y="587098"/>
            <a:ext cx="3332614" cy="334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822</TotalTime>
  <Words>56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104</cp:revision>
  <dcterms:created xsi:type="dcterms:W3CDTF">2015-03-08T08:44:47Z</dcterms:created>
  <dcterms:modified xsi:type="dcterms:W3CDTF">2024-01-06T16:35:59Z</dcterms:modified>
</cp:coreProperties>
</file>