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D9FA31A-DFE2-4248-2708-3AF705C2C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т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383A25-FC35-17FC-0095-19C60F30F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8469" y="1260041"/>
            <a:ext cx="5816203" cy="4337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67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A46D03-1B4C-120C-27FA-BE2A1A842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8303" y="2590800"/>
            <a:ext cx="9601200" cy="14859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38FF94D-7BCB-8780-57F8-604706E7B5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4381" y="548580"/>
            <a:ext cx="7681119" cy="5760839"/>
          </a:xfrm>
        </p:spPr>
      </p:pic>
    </p:spTree>
    <p:extLst>
      <p:ext uri="{BB962C8B-B14F-4D97-AF65-F5344CB8AC3E}">
        <p14:creationId xmlns:p14="http://schemas.microsoft.com/office/powerpoint/2010/main" val="995706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485CC8-AD72-763A-251B-0AE7C9C92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0170" y="2952750"/>
            <a:ext cx="9601200" cy="14859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A543232-6478-FF29-EFA2-19B7A70C02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5164" y="231804"/>
            <a:ext cx="8541672" cy="6394391"/>
          </a:xfrm>
        </p:spPr>
      </p:pic>
    </p:spTree>
    <p:extLst>
      <p:ext uri="{BB962C8B-B14F-4D97-AF65-F5344CB8AC3E}">
        <p14:creationId xmlns:p14="http://schemas.microsoft.com/office/powerpoint/2010/main" val="77984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ACE79B-0A49-4292-E2CC-A2336BC6D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5428" y="2686050"/>
            <a:ext cx="9601200" cy="14859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037D46B-E230-8B60-390F-BB962426AF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3309" y="151440"/>
            <a:ext cx="8805382" cy="6555119"/>
          </a:xfrm>
        </p:spPr>
      </p:pic>
    </p:spTree>
    <p:extLst>
      <p:ext uri="{BB962C8B-B14F-4D97-AF65-F5344CB8AC3E}">
        <p14:creationId xmlns:p14="http://schemas.microsoft.com/office/powerpoint/2010/main" val="512194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2C4CA9-9BB7-5E3F-8DE1-DA2C01AF8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8271" y="2838450"/>
            <a:ext cx="9601200" cy="14859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0DE1075F-3B08-683E-9636-FF0E26AC49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9980" y="187523"/>
            <a:ext cx="8612040" cy="6482953"/>
          </a:xfrm>
        </p:spPr>
      </p:pic>
    </p:spTree>
    <p:extLst>
      <p:ext uri="{BB962C8B-B14F-4D97-AF65-F5344CB8AC3E}">
        <p14:creationId xmlns:p14="http://schemas.microsoft.com/office/powerpoint/2010/main" val="1593756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D8CEC5-C5E1-2FED-F6F5-3A6E22C6653F}"/>
              </a:ext>
            </a:extLst>
          </p:cNvPr>
          <p:cNvSpPr txBox="1"/>
          <p:nvPr/>
        </p:nvSpPr>
        <p:spPr>
          <a:xfrm>
            <a:off x="5184575" y="2514600"/>
            <a:ext cx="5191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/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87622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1019D3F-2DF8-E990-98AB-DFC037428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0515" y="249233"/>
            <a:ext cx="8495109" cy="635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538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88B4C8C-CA1D-D331-338A-998EB8A9A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374" y="343793"/>
            <a:ext cx="8227219" cy="617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676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610C90-0D9B-EE3D-DD2C-6DF79B1C0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069" y="2828926"/>
            <a:ext cx="9601200" cy="1485900"/>
          </a:xfrm>
        </p:spPr>
        <p:txBody>
          <a:bodyPr/>
          <a:lstStyle/>
          <a:p>
            <a:endParaRPr lang="ru-RU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B24693FC-D373-7CD1-970E-FF872DB246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7622" y="536377"/>
            <a:ext cx="7756755" cy="5785246"/>
          </a:xfrm>
        </p:spPr>
      </p:pic>
    </p:spTree>
    <p:extLst>
      <p:ext uri="{BB962C8B-B14F-4D97-AF65-F5344CB8AC3E}">
        <p14:creationId xmlns:p14="http://schemas.microsoft.com/office/powerpoint/2010/main" val="107854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433787-DE47-B87D-EEEC-E3CEF3B8B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6131" y="2686050"/>
            <a:ext cx="9601200" cy="14859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3A89076-C8F5-B1B9-56CB-27CB0AD398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6018" y="437554"/>
            <a:ext cx="8299964" cy="5982891"/>
          </a:xfrm>
        </p:spPr>
      </p:pic>
    </p:spTree>
    <p:extLst>
      <p:ext uri="{BB962C8B-B14F-4D97-AF65-F5344CB8AC3E}">
        <p14:creationId xmlns:p14="http://schemas.microsoft.com/office/powerpoint/2010/main" val="15372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03B6EF-D280-B805-7C19-940A17C1D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8303" y="2686050"/>
            <a:ext cx="9601200" cy="14859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A344F46-EC6E-A1AE-7780-84347DC4DA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1666" y="0"/>
            <a:ext cx="9060109" cy="6858000"/>
          </a:xfrm>
        </p:spPr>
      </p:pic>
    </p:spTree>
    <p:extLst>
      <p:ext uri="{BB962C8B-B14F-4D97-AF65-F5344CB8AC3E}">
        <p14:creationId xmlns:p14="http://schemas.microsoft.com/office/powerpoint/2010/main" val="335599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CDC635-8EC4-0022-68B4-FE41DEA21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8975" y="2686050"/>
            <a:ext cx="9601200" cy="14859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41420CEB-F49A-CB14-171F-E6D01D85B2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0435" y="607814"/>
            <a:ext cx="7551129" cy="5642372"/>
          </a:xfrm>
        </p:spPr>
      </p:pic>
    </p:spTree>
    <p:extLst>
      <p:ext uri="{BB962C8B-B14F-4D97-AF65-F5344CB8AC3E}">
        <p14:creationId xmlns:p14="http://schemas.microsoft.com/office/powerpoint/2010/main" val="1009941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966E8D-2896-08CE-A7B7-810FB220F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0381" y="2686050"/>
            <a:ext cx="9601200" cy="14859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3BDF30C-E9C9-48DC-9195-B47D9312B7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2616" y="249634"/>
            <a:ext cx="8126768" cy="6049928"/>
          </a:xfrm>
        </p:spPr>
      </p:pic>
    </p:spTree>
    <p:extLst>
      <p:ext uri="{BB962C8B-B14F-4D97-AF65-F5344CB8AC3E}">
        <p14:creationId xmlns:p14="http://schemas.microsoft.com/office/powerpoint/2010/main" val="4157032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63B71B-4AF3-5F9C-8CCA-18396B690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0" y="2686050"/>
            <a:ext cx="9601200" cy="14859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E92295A-88A9-BF83-01B1-E1AF5E65AA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0922" y="267692"/>
            <a:ext cx="8430155" cy="6322616"/>
          </a:xfrm>
        </p:spPr>
      </p:pic>
    </p:spTree>
    <p:extLst>
      <p:ext uri="{BB962C8B-B14F-4D97-AF65-F5344CB8AC3E}">
        <p14:creationId xmlns:p14="http://schemas.microsoft.com/office/powerpoint/2010/main" val="2160932014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14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TF10001025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Гостевой пользователь</dc:creator>
  <cp:lastModifiedBy>Гостевой пользователь</cp:lastModifiedBy>
  <cp:revision>2</cp:revision>
  <dcterms:created xsi:type="dcterms:W3CDTF">2023-11-02T13:27:07Z</dcterms:created>
  <dcterms:modified xsi:type="dcterms:W3CDTF">2023-11-02T13:42:36Z</dcterms:modified>
</cp:coreProperties>
</file>