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9FA31A-DFE2-4248-2708-3AF705C2C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383A25-FC35-17FC-0095-19C60F30F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469" y="1260041"/>
            <a:ext cx="5816203" cy="433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46D03-1B4C-120C-27FA-BE2A1A84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303" y="259080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38FF94D-7BCB-8780-57F8-604706E7B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4381" y="548580"/>
            <a:ext cx="7681119" cy="5760839"/>
          </a:xfrm>
        </p:spPr>
      </p:pic>
    </p:spTree>
    <p:extLst>
      <p:ext uri="{BB962C8B-B14F-4D97-AF65-F5344CB8AC3E}">
        <p14:creationId xmlns:p14="http://schemas.microsoft.com/office/powerpoint/2010/main" val="995706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85CC8-AD72-763A-251B-0AE7C9C9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170" y="29527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A543232-6478-FF29-EFA2-19B7A70C02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5164" y="231804"/>
            <a:ext cx="8541672" cy="6394391"/>
          </a:xfrm>
        </p:spPr>
      </p:pic>
    </p:spTree>
    <p:extLst>
      <p:ext uri="{BB962C8B-B14F-4D97-AF65-F5344CB8AC3E}">
        <p14:creationId xmlns:p14="http://schemas.microsoft.com/office/powerpoint/2010/main" val="7798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CE79B-0A49-4292-E2CC-A2336BC6D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5428" y="26860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037D46B-E230-8B60-390F-BB962426A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309" y="151440"/>
            <a:ext cx="8805382" cy="6555119"/>
          </a:xfrm>
        </p:spPr>
      </p:pic>
    </p:spTree>
    <p:extLst>
      <p:ext uri="{BB962C8B-B14F-4D97-AF65-F5344CB8AC3E}">
        <p14:creationId xmlns:p14="http://schemas.microsoft.com/office/powerpoint/2010/main" val="51219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C4CA9-9BB7-5E3F-8DE1-DA2C01AF8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8271" y="28384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DE1075F-3B08-683E-9636-FF0E26AC4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980" y="187523"/>
            <a:ext cx="8612040" cy="6482953"/>
          </a:xfrm>
        </p:spPr>
      </p:pic>
    </p:spTree>
    <p:extLst>
      <p:ext uri="{BB962C8B-B14F-4D97-AF65-F5344CB8AC3E}">
        <p14:creationId xmlns:p14="http://schemas.microsoft.com/office/powerpoint/2010/main" val="159375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D8CEC5-C5E1-2FED-F6F5-3A6E22C6653F}"/>
              </a:ext>
            </a:extLst>
          </p:cNvPr>
          <p:cNvSpPr txBox="1"/>
          <p:nvPr/>
        </p:nvSpPr>
        <p:spPr>
          <a:xfrm>
            <a:off x="5184575" y="2514600"/>
            <a:ext cx="519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87622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1019D3F-2DF8-E990-98AB-DFC037428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515" y="249233"/>
            <a:ext cx="8495109" cy="63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3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8B4C8C-CA1D-D331-338A-998EB8A9A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4" y="343793"/>
            <a:ext cx="8227219" cy="617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7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10C90-0D9B-EE3D-DD2C-6DF79B1C0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069" y="2828926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B24693FC-D373-7CD1-970E-FF872DB246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622" y="536377"/>
            <a:ext cx="7756755" cy="5785246"/>
          </a:xfrm>
        </p:spPr>
      </p:pic>
    </p:spTree>
    <p:extLst>
      <p:ext uri="{BB962C8B-B14F-4D97-AF65-F5344CB8AC3E}">
        <p14:creationId xmlns:p14="http://schemas.microsoft.com/office/powerpoint/2010/main" val="107854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33787-DE47-B87D-EEEC-E3CEF3B8B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131" y="26860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3A89076-C8F5-B1B9-56CB-27CB0AD39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018" y="437554"/>
            <a:ext cx="8299964" cy="5982891"/>
          </a:xfrm>
        </p:spPr>
      </p:pic>
    </p:spTree>
    <p:extLst>
      <p:ext uri="{BB962C8B-B14F-4D97-AF65-F5344CB8AC3E}">
        <p14:creationId xmlns:p14="http://schemas.microsoft.com/office/powerpoint/2010/main" val="15372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3B6EF-D280-B805-7C19-940A17C1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303" y="26860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A344F46-EC6E-A1AE-7780-84347DC4DA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666" y="0"/>
            <a:ext cx="9060109" cy="6858000"/>
          </a:xfrm>
        </p:spPr>
      </p:pic>
    </p:spTree>
    <p:extLst>
      <p:ext uri="{BB962C8B-B14F-4D97-AF65-F5344CB8AC3E}">
        <p14:creationId xmlns:p14="http://schemas.microsoft.com/office/powerpoint/2010/main" val="335599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DC635-8EC4-0022-68B4-FE41DEA21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8975" y="26860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1420CEB-F49A-CB14-171F-E6D01D85B2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0435" y="607814"/>
            <a:ext cx="7551129" cy="5642372"/>
          </a:xfrm>
        </p:spPr>
      </p:pic>
    </p:spTree>
    <p:extLst>
      <p:ext uri="{BB962C8B-B14F-4D97-AF65-F5344CB8AC3E}">
        <p14:creationId xmlns:p14="http://schemas.microsoft.com/office/powerpoint/2010/main" val="100994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66E8D-2896-08CE-A7B7-810FB220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381" y="26860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3BDF30C-E9C9-48DC-9195-B47D9312B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616" y="249634"/>
            <a:ext cx="8126768" cy="6049928"/>
          </a:xfrm>
        </p:spPr>
      </p:pic>
    </p:spTree>
    <p:extLst>
      <p:ext uri="{BB962C8B-B14F-4D97-AF65-F5344CB8AC3E}">
        <p14:creationId xmlns:p14="http://schemas.microsoft.com/office/powerpoint/2010/main" val="4157032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3B71B-4AF3-5F9C-8CCA-18396B69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2686050"/>
            <a:ext cx="9601200" cy="14859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92295A-88A9-BF83-01B1-E1AF5E65A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922" y="267692"/>
            <a:ext cx="8430155" cy="6322616"/>
          </a:xfrm>
        </p:spPr>
      </p:pic>
    </p:spTree>
    <p:extLst>
      <p:ext uri="{BB962C8B-B14F-4D97-AF65-F5344CB8AC3E}">
        <p14:creationId xmlns:p14="http://schemas.microsoft.com/office/powerpoint/2010/main" val="2160932014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TF10001025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Гостевой пользователь</dc:creator>
  <cp:lastModifiedBy>Гостевой пользователь</cp:lastModifiedBy>
  <cp:revision>2</cp:revision>
  <dcterms:created xsi:type="dcterms:W3CDTF">2023-11-02T13:27:07Z</dcterms:created>
  <dcterms:modified xsi:type="dcterms:W3CDTF">2023-11-02T13:42:36Z</dcterms:modified>
</cp:coreProperties>
</file>