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9" r:id="rId10"/>
    <p:sldId id="270" r:id="rId11"/>
    <p:sldId id="272" r:id="rId12"/>
    <p:sldId id="278" r:id="rId13"/>
    <p:sldId id="275" r:id="rId14"/>
    <p:sldId id="277" r:id="rId15"/>
    <p:sldId id="279" r:id="rId16"/>
    <p:sldId id="27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585" autoAdjust="0"/>
  </p:normalViewPr>
  <p:slideViewPr>
    <p:cSldViewPr>
      <p:cViewPr varScale="1">
        <p:scale>
          <a:sx n="88" d="100"/>
          <a:sy n="88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2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9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45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1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48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54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470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219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499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097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452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20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582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150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487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743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9E6855-7F47-4679-9E94-E032606BEDB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24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82307"/>
            <a:ext cx="8229600" cy="1446965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Математический КВН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150197"/>
            <a:ext cx="7858180" cy="157509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            Для </a:t>
            </a:r>
            <a:r>
              <a:rPr lang="ru-RU" b="1" dirty="0" smtClean="0">
                <a:solidFill>
                  <a:schemeClr val="tx1"/>
                </a:solidFill>
              </a:rPr>
              <a:t>учеников 8 класса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 (</a:t>
            </a:r>
            <a:r>
              <a:rPr lang="ru-RU" b="1" dirty="0" smtClean="0">
                <a:solidFill>
                  <a:schemeClr val="tx1"/>
                </a:solidFill>
              </a:rPr>
              <a:t>мероприятия проводят ученики 8 класса)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4429972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математики </a:t>
            </a:r>
          </a:p>
          <a:p>
            <a:r>
              <a:rPr lang="ru-RU" sz="2000" dirty="0" smtClean="0"/>
              <a:t>МБОУ СОШ </a:t>
            </a:r>
            <a:r>
              <a:rPr lang="en-US" sz="2000" dirty="0" smtClean="0"/>
              <a:t>“ </a:t>
            </a:r>
            <a:r>
              <a:rPr lang="ru-RU" sz="2000" dirty="0" smtClean="0"/>
              <a:t>Мир знаний</a:t>
            </a:r>
            <a:r>
              <a:rPr lang="en-US" sz="2000" dirty="0" smtClean="0"/>
              <a:t>”</a:t>
            </a:r>
          </a:p>
          <a:p>
            <a:r>
              <a:rPr lang="ru-RU" sz="2000" dirty="0" err="1" smtClean="0"/>
              <a:t>с.Герменчук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Ааева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Амнат</a:t>
            </a:r>
            <a:r>
              <a:rPr lang="ru-RU" sz="2000" dirty="0" smtClean="0"/>
              <a:t> С-Х.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611759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3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24578" name="Picture 2" descr="http://hcenter-irk.info/sites/default/files/139507_1_26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8" y="4092293"/>
            <a:ext cx="2250157" cy="2472700"/>
          </a:xfrm>
          <a:prstGeom prst="rect">
            <a:avLst/>
          </a:prstGeom>
          <a:noFill/>
        </p:spPr>
      </p:pic>
      <p:sp>
        <p:nvSpPr>
          <p:cNvPr id="24580" name="AutoShape 4" descr="http://kormilkina.pro/images/img.jpg"/>
          <p:cNvSpPr>
            <a:spLocks noChangeAspect="1" noChangeArrowheads="1"/>
          </p:cNvSpPr>
          <p:nvPr/>
        </p:nvSpPr>
        <p:spPr bwMode="auto">
          <a:xfrm>
            <a:off x="155575" y="-142196"/>
            <a:ext cx="300018" cy="3000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kormilkina.pro/images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0"/>
            <a:ext cx="2000115" cy="1968863"/>
          </a:xfrm>
          <a:prstGeom prst="rect">
            <a:avLst/>
          </a:prstGeom>
          <a:noFill/>
        </p:spPr>
      </p:pic>
      <p:pic>
        <p:nvPicPr>
          <p:cNvPr id="24586" name="Picture 10" descr="http://bibliokum.ru/images/stories/63136665_5f8350820dd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12664" cy="1863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786058"/>
            <a:ext cx="3000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7∙3-12=</a:t>
            </a:r>
          </a:p>
          <a:p>
            <a:pPr algn="ctr"/>
            <a:r>
              <a:rPr lang="ru-RU" sz="2800" b="1" dirty="0" smtClean="0"/>
              <a:t>4∙8+7=</a:t>
            </a:r>
          </a:p>
          <a:p>
            <a:pPr algn="ctr"/>
            <a:r>
              <a:rPr lang="ru-RU" sz="2800" b="1" dirty="0" smtClean="0"/>
              <a:t>5∙4-4=</a:t>
            </a:r>
          </a:p>
          <a:p>
            <a:pPr algn="ctr"/>
            <a:r>
              <a:rPr lang="ru-RU" sz="2800" b="1" dirty="0" smtClean="0"/>
              <a:t>9∙3+11=</a:t>
            </a:r>
          </a:p>
          <a:p>
            <a:pPr algn="ctr"/>
            <a:r>
              <a:rPr lang="ru-RU" sz="2800" b="1" dirty="0" smtClean="0"/>
              <a:t>7∙3-2=</a:t>
            </a:r>
          </a:p>
          <a:p>
            <a:pPr algn="ctr"/>
            <a:r>
              <a:rPr lang="ru-RU" sz="2800" b="1" dirty="0" smtClean="0"/>
              <a:t>9∙4+10=</a:t>
            </a:r>
          </a:p>
          <a:p>
            <a:pPr algn="ctr"/>
            <a:r>
              <a:rPr lang="ru-RU" sz="2800" b="1" dirty="0" smtClean="0"/>
              <a:t>7∙2+22=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786058"/>
            <a:ext cx="2000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6∙4-14=</a:t>
            </a:r>
          </a:p>
          <a:p>
            <a:pPr algn="ctr"/>
            <a:r>
              <a:rPr lang="ru-RU" sz="2800" b="1" dirty="0" smtClean="0"/>
              <a:t>7∙3+2=</a:t>
            </a:r>
          </a:p>
          <a:p>
            <a:pPr algn="ctr"/>
            <a:r>
              <a:rPr lang="ru-RU" sz="2800" b="1" dirty="0" smtClean="0"/>
              <a:t>5∙8+6=</a:t>
            </a:r>
          </a:p>
          <a:p>
            <a:pPr algn="ctr"/>
            <a:r>
              <a:rPr lang="ru-RU" sz="2800" b="1" dirty="0" smtClean="0"/>
              <a:t>2∙9-7=</a:t>
            </a:r>
          </a:p>
          <a:p>
            <a:pPr algn="ctr"/>
            <a:r>
              <a:rPr lang="ru-RU" sz="2800" b="1" dirty="0" smtClean="0"/>
              <a:t>6∙4+31=</a:t>
            </a:r>
          </a:p>
          <a:p>
            <a:pPr algn="ctr"/>
            <a:r>
              <a:rPr lang="ru-RU" sz="2800" b="1" dirty="0" smtClean="0"/>
              <a:t>7∙3+10=</a:t>
            </a:r>
          </a:p>
          <a:p>
            <a:pPr algn="ctr"/>
            <a:r>
              <a:rPr lang="ru-RU" sz="2800" b="1" dirty="0" smtClean="0"/>
              <a:t>3∙6-5=</a:t>
            </a:r>
          </a:p>
          <a:p>
            <a:pPr algn="ctr"/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196214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196214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29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конкурс «Конкурс капитанов».</a:t>
            </a:r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785794"/>
            <a:ext cx="77153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Знает даже и дошкольник,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 такое треугольник.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 совсем другое дело -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Быстро, точно и умело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Треугольники считать.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Например, в фигуре этой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Сколько разных? Рассмотри!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Всё внимательно исследуй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 по краю, и внутри!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sz="239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estival.1september.ru/articles/538000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8000401" cy="2786082"/>
          </a:xfrm>
          <a:prstGeom prst="rect">
            <a:avLst/>
          </a:prstGeom>
          <a:noFill/>
        </p:spPr>
      </p:pic>
      <p:pic>
        <p:nvPicPr>
          <p:cNvPr id="3074" name="Picture 2" descr="http://s60.radikal.ru/i169/1103/08/647c770eaf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4234811" cy="27146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Конкурс «Кроссворд».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1439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По горизонтали:</a:t>
            </a:r>
          </a:p>
          <a:p>
            <a:r>
              <a:rPr lang="ru-RU" sz="2400" b="1" dirty="0" smtClean="0"/>
              <a:t>1. Единица длины.</a:t>
            </a:r>
          </a:p>
          <a:p>
            <a:r>
              <a:rPr lang="ru-RU" sz="2400" b="1" dirty="0" smtClean="0"/>
              <a:t>2. Фамилия </a:t>
            </a:r>
            <a:r>
              <a:rPr lang="ru-RU" sz="2400" b="1" dirty="0"/>
              <a:t>древнегреческого математика.</a:t>
            </a:r>
          </a:p>
          <a:p>
            <a:r>
              <a:rPr lang="ru-RU" sz="2400" b="1" dirty="0" smtClean="0"/>
              <a:t>3. Наименьшее </a:t>
            </a:r>
            <a:r>
              <a:rPr lang="ru-RU" sz="2400" b="1" dirty="0"/>
              <a:t>трехзначное число.</a:t>
            </a:r>
          </a:p>
          <a:p>
            <a:r>
              <a:rPr lang="ru-RU" sz="2400" b="1" dirty="0" smtClean="0"/>
              <a:t>4. Однозначное </a:t>
            </a:r>
            <a:r>
              <a:rPr lang="ru-RU" sz="2400" b="1" dirty="0"/>
              <a:t>число.</a:t>
            </a:r>
          </a:p>
          <a:p>
            <a:r>
              <a:rPr lang="ru-RU" sz="2400" b="1" dirty="0" smtClean="0"/>
              <a:t>5. Результат </a:t>
            </a:r>
            <a:r>
              <a:rPr lang="ru-RU" sz="2400" b="1" dirty="0"/>
              <a:t>сложения.</a:t>
            </a:r>
          </a:p>
          <a:p>
            <a:r>
              <a:rPr lang="ru-RU" sz="2400" b="1" dirty="0" smtClean="0"/>
              <a:t>6. Прямоугольник </a:t>
            </a:r>
            <a:r>
              <a:rPr lang="ru-RU" sz="2400" b="1" dirty="0"/>
              <a:t>с равными сторонами.</a:t>
            </a:r>
          </a:p>
          <a:p>
            <a:r>
              <a:rPr lang="ru-RU" sz="2400" b="1" dirty="0" smtClean="0"/>
              <a:t>7. Один </a:t>
            </a:r>
            <a:r>
              <a:rPr lang="ru-RU" sz="2400" b="1" dirty="0"/>
              <a:t>из компонентов деления.</a:t>
            </a:r>
          </a:p>
          <a:p>
            <a:r>
              <a:rPr lang="ru-RU" sz="2400" b="1" dirty="0" smtClean="0"/>
              <a:t>8. Математическое </a:t>
            </a:r>
            <a:r>
              <a:rPr lang="ru-RU" sz="2400" b="1" dirty="0"/>
              <a:t>выражение, требующее </a:t>
            </a:r>
            <a:r>
              <a:rPr lang="ru-RU" sz="2400" b="1" dirty="0" smtClean="0"/>
              <a:t>выполнения </a:t>
            </a:r>
            <a:r>
              <a:rPr lang="ru-RU" sz="2400" b="1" dirty="0"/>
              <a:t>некоторых действий над числами.</a:t>
            </a:r>
          </a:p>
          <a:p>
            <a:r>
              <a:rPr lang="ru-RU" sz="2400" b="1" dirty="0" smtClean="0"/>
              <a:t>9. Математический </a:t>
            </a:r>
            <a:r>
              <a:rPr lang="ru-RU" sz="2400" b="1" dirty="0"/>
              <a:t>знак в виде полумесяца.</a:t>
            </a:r>
          </a:p>
          <a:p>
            <a:r>
              <a:rPr lang="ru-RU" sz="2400" b="1" dirty="0" smtClean="0"/>
              <a:t>10. Упражнение</a:t>
            </a:r>
            <a:r>
              <a:rPr lang="ru-RU" sz="2400" b="1" dirty="0"/>
              <a:t>, для выполнения которого необходимо думать, вычислять, записывать ответ.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По вертикали:</a:t>
            </a:r>
          </a:p>
          <a:p>
            <a:r>
              <a:rPr lang="ru-RU" sz="2400" b="1" dirty="0"/>
              <a:t>Школьный предмет.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02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54" y="642918"/>
            <a:ext cx="5364392" cy="5857916"/>
          </a:xfrm>
          <a:prstGeom prst="rect">
            <a:avLst/>
          </a:prstGeom>
          <a:noFill/>
        </p:spPr>
      </p:pic>
      <p:pic>
        <p:nvPicPr>
          <p:cNvPr id="5122" name="Picture 2" descr="http://img3.proshkolu.ru/content/media/pic/std/2000000/1406000/1405043-dd20f424c5a89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947" y="1214422"/>
            <a:ext cx="2754053" cy="33723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5381625" cy="5888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6438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конкурс 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Конкурс капитанов</a:t>
            </a:r>
            <a:endParaRPr lang="ru-RU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Конкурс художников»</a:t>
            </a: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b="1" i="1" dirty="0" smtClean="0">
                <a:solidFill>
                  <a:srgbClr val="00B050"/>
                </a:solidFill>
              </a:rPr>
              <a:t>Нарисовать одновременно двумя руками: одной круг, второй –прямоугольник.</a:t>
            </a:r>
          </a:p>
          <a:p>
            <a:pPr marL="342900" indent="-342900" algn="just"/>
            <a:endParaRPr lang="ru-RU" sz="2800" b="1" i="1" dirty="0" smtClean="0">
              <a:solidFill>
                <a:srgbClr val="00B050"/>
              </a:solidFill>
            </a:endParaRPr>
          </a:p>
          <a:p>
            <a:pPr marL="342900" indent="-342900" algn="just"/>
            <a:r>
              <a:rPr lang="ru-RU" sz="2800" b="1" i="1" dirty="0" smtClean="0">
                <a:solidFill>
                  <a:srgbClr val="7030A0"/>
                </a:solidFill>
              </a:rPr>
              <a:t>2.По команде ведущего нарисовать закрытыми глазами квадрат, внутри овал, справа треугольник.</a:t>
            </a:r>
          </a:p>
          <a:p>
            <a:pPr marL="342900" indent="-342900"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 descr="http://img1.liveinternet.ru/images/attach/c/2/72/275/72275670_a7c23401a6b3_1024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3925225" cy="4300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4295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Цель: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/>
              <a:t>Через занимательные упражнения содействовать повышению интереса детей к математике, расширение их кругозор;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/>
              <a:t>Продолжить работу вычислительных навыков;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/>
              <a:t>Развивать внимание, память на числа.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3554" name="Picture 2" descr="http://wiki.nios.ru/images/9/97/Imag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14818"/>
            <a:ext cx="5867400" cy="26431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апля 15"/>
          <p:cNvSpPr/>
          <p:nvPr/>
        </p:nvSpPr>
        <p:spPr>
          <a:xfrm rot="4047591">
            <a:off x="1293950" y="1228070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85852" y="4071942"/>
            <a:ext cx="1214446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14744" y="357166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43306" y="5429264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929322" y="4214818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00760" y="1643050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5" idx="4"/>
          </p:cNvCxnSpPr>
          <p:nvPr/>
        </p:nvCxnSpPr>
        <p:spPr>
          <a:xfrm rot="5400000" flipH="1" flipV="1">
            <a:off x="4089793" y="1553753"/>
            <a:ext cx="357190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апля 22"/>
          <p:cNvSpPr/>
          <p:nvPr/>
        </p:nvSpPr>
        <p:spPr>
          <a:xfrm rot="968696">
            <a:off x="1250543" y="3409560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/>
          <p:cNvSpPr/>
          <p:nvPr/>
        </p:nvSpPr>
        <p:spPr>
          <a:xfrm rot="19028647">
            <a:off x="3281239" y="4614471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/>
          <p:cNvSpPr/>
          <p:nvPr/>
        </p:nvSpPr>
        <p:spPr>
          <a:xfrm rot="8002584">
            <a:off x="3322754" y="27499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/>
          <p:cNvSpPr/>
          <p:nvPr/>
        </p:nvSpPr>
        <p:spPr>
          <a:xfrm rot="11323298">
            <a:off x="5362526" y="1155849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EE5D0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15506547">
            <a:off x="5436888" y="3668449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8992" y="2571744"/>
            <a:ext cx="2000264" cy="1785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868" y="2786058"/>
            <a:ext cx="19288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Название и девиз</a:t>
            </a:r>
          </a:p>
          <a:p>
            <a:r>
              <a:rPr lang="ru-RU" sz="2800" b="1" dirty="0" smtClean="0"/>
              <a:t>команды</a:t>
            </a:r>
          </a:p>
          <a:p>
            <a:endParaRPr lang="ru-RU" dirty="0"/>
          </a:p>
        </p:txBody>
      </p:sp>
      <p:sp>
        <p:nvSpPr>
          <p:cNvPr id="19" name="Управляющая кнопка: далее 18">
            <a:hlinkClick r:id="rId2" action="ppaction://hlinksldjump" highlightClick="1"/>
          </p:cNvPr>
          <p:cNvSpPr/>
          <p:nvPr/>
        </p:nvSpPr>
        <p:spPr>
          <a:xfrm>
            <a:off x="4357686" y="4572008"/>
            <a:ext cx="285752" cy="285752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3" action="ppaction://hlinksldjump" highlightClick="1"/>
          </p:cNvPr>
          <p:cNvSpPr/>
          <p:nvPr/>
        </p:nvSpPr>
        <p:spPr>
          <a:xfrm>
            <a:off x="3071802" y="3857628"/>
            <a:ext cx="285752" cy="285752"/>
          </a:xfrm>
          <a:prstGeom prst="actionButtonForwardNex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далее 20">
            <a:hlinkClick r:id="rId4" action="ppaction://hlinksldjump" highlightClick="1"/>
          </p:cNvPr>
          <p:cNvSpPr/>
          <p:nvPr/>
        </p:nvSpPr>
        <p:spPr>
          <a:xfrm>
            <a:off x="3286116" y="2571744"/>
            <a:ext cx="285752" cy="285752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rId5" action="ppaction://hlinksldjump" highlightClick="1"/>
          </p:cNvPr>
          <p:cNvSpPr/>
          <p:nvPr/>
        </p:nvSpPr>
        <p:spPr>
          <a:xfrm>
            <a:off x="5500694" y="4000504"/>
            <a:ext cx="285752" cy="28575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rId2" action="ppaction://hlinksldjump" highlightClick="1"/>
          </p:cNvPr>
          <p:cNvSpPr/>
          <p:nvPr/>
        </p:nvSpPr>
        <p:spPr>
          <a:xfrm>
            <a:off x="5429256" y="2714620"/>
            <a:ext cx="285752" cy="285752"/>
          </a:xfrm>
          <a:prstGeom prst="actionButtonForwardNext">
            <a:avLst/>
          </a:prstGeom>
          <a:solidFill>
            <a:srgbClr val="EE5D04"/>
          </a:solidFill>
          <a:ln>
            <a:solidFill>
              <a:srgbClr val="EE5D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4286248" y="2000240"/>
            <a:ext cx="285752" cy="28575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2249535">
            <a:off x="2861759" y="737236"/>
            <a:ext cx="4777802" cy="4883460"/>
          </a:xfrm>
          <a:prstGeom prst="teardrop">
            <a:avLst>
              <a:gd name="adj" fmla="val 11067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57422" y="1571612"/>
            <a:ext cx="5214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Название команды: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 smtClean="0">
                <a:solidFill>
                  <a:schemeClr val="bg1"/>
                </a:solidFill>
              </a:rPr>
              <a:t>Умники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Девиз: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Чтоб врачом, моряком или летчиком стать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    Надо твердо на 5 математику знать.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2249535">
            <a:off x="2861759" y="737236"/>
            <a:ext cx="4777802" cy="4883460"/>
          </a:xfrm>
          <a:prstGeom prst="teardrop">
            <a:avLst>
              <a:gd name="adj" fmla="val 11067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2000240"/>
            <a:ext cx="40719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Название команды:</a:t>
            </a:r>
          </a:p>
          <a:p>
            <a:pPr algn="ctr"/>
            <a:r>
              <a:rPr lang="ru-RU" sz="2800" b="1" dirty="0" smtClean="0"/>
              <a:t>«Мыслители»</a:t>
            </a:r>
          </a:p>
          <a:p>
            <a:pPr algn="ctr"/>
            <a:r>
              <a:rPr lang="ru-RU" sz="2800" b="1" u="sng" dirty="0" smtClean="0"/>
              <a:t>Девиз:</a:t>
            </a:r>
          </a:p>
          <a:p>
            <a:pPr algn="ctr"/>
            <a:r>
              <a:rPr lang="ru-RU" sz="2800" b="1" dirty="0" smtClean="0"/>
              <a:t> Мы будем мыслить, убеждать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Идя к финалу побеждать.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500990" cy="85725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ru-RU" dirty="0" smtClean="0"/>
              <a:t>План мероприятия: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5934"/>
              </p:ext>
            </p:extLst>
          </p:nvPr>
        </p:nvGraphicFramePr>
        <p:xfrm>
          <a:off x="1142976" y="1397000"/>
          <a:ext cx="6572295" cy="410370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9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4113"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ребус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разминка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EE5D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Эстафета «Летим к звездам»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75"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Игра-соревнование</a:t>
                      </a:r>
                      <a:r>
                        <a:rPr lang="ru-RU" cap="all" spc="0" baseline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«Веселый счет»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Конкурс капитанов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113"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кроссворд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Конкурс художников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488" y="2285992"/>
            <a:ext cx="428628" cy="357190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5072066" y="2285992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7286644" y="2285992"/>
            <a:ext cx="428628" cy="35719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2857488" y="3929066"/>
            <a:ext cx="428628" cy="35719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5072066" y="3857628"/>
            <a:ext cx="428628" cy="35719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5072066" y="5143512"/>
            <a:ext cx="428628" cy="357190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7286644" y="5072074"/>
            <a:ext cx="428628" cy="35719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4572000"/>
            <a:ext cx="8000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943600" y="2643182"/>
            <a:ext cx="685800" cy="1571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llforchildren.ru/rebus/rebus10/10-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3357586" cy="1071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14290"/>
            <a:ext cx="81439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 конкурс: «Ребус»</a:t>
            </a:r>
          </a:p>
          <a:p>
            <a:pPr algn="just"/>
            <a:r>
              <a:rPr lang="ru-RU" sz="2800" dirty="0" smtClean="0"/>
              <a:t>Ребус –это загадка, в которой вместо слов или части слова поставлены знаки,, нарисованы предметы, которые помогают прочитать слово.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Ребусы для малыш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2185596" cy="1429380"/>
          </a:xfrm>
          <a:prstGeom prst="rect">
            <a:avLst/>
          </a:prstGeom>
          <a:noFill/>
        </p:spPr>
      </p:pic>
      <p:pic>
        <p:nvPicPr>
          <p:cNvPr id="1028" name="Picture 4" descr="http://allforchildren.ru/rebus/rebus10/10-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715016"/>
            <a:ext cx="1524000" cy="838201"/>
          </a:xfrm>
          <a:prstGeom prst="rect">
            <a:avLst/>
          </a:prstGeom>
          <a:noFill/>
        </p:spPr>
      </p:pic>
      <p:pic>
        <p:nvPicPr>
          <p:cNvPr id="1030" name="Picture 6" descr="http://allforchildren.ru/rebus/rebus10/10-0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500570"/>
            <a:ext cx="1704975" cy="838201"/>
          </a:xfrm>
          <a:prstGeom prst="rect">
            <a:avLst/>
          </a:prstGeom>
          <a:noFill/>
        </p:spPr>
      </p:pic>
      <p:pic>
        <p:nvPicPr>
          <p:cNvPr id="1034" name="Picture 10" descr="http://allforchildren.ru/rebus/rebus10/10-00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786058"/>
            <a:ext cx="3571900" cy="1428750"/>
          </a:xfrm>
          <a:prstGeom prst="rect">
            <a:avLst/>
          </a:prstGeom>
          <a:noFill/>
        </p:spPr>
      </p:pic>
      <p:pic>
        <p:nvPicPr>
          <p:cNvPr id="1036" name="Picture 12" descr="Ребусы по математик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643578"/>
            <a:ext cx="2381250" cy="8572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43702" y="314324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лб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50057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7я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571501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по2л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0222"/>
            <a:ext cx="5643602" cy="19082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 конкурс «Разминка»</a:t>
            </a: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Второй конкурс  включает в себя по 20 вопросов.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                За каждый правильный ответ        присуждается по 1 б.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928670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endParaRPr 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5943600" y="2057400"/>
            <a:ext cx="2057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971800"/>
            <a:ext cx="2514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953000" y="4495800"/>
            <a:ext cx="24384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629400" y="457200"/>
            <a:ext cx="1676400" cy="1371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9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 конкурс: «Летим к звездам».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Чтоб водить корабли,</a:t>
            </a:r>
          </a:p>
          <a:p>
            <a:pPr algn="ctr"/>
            <a:r>
              <a:rPr lang="ru-RU" sz="2800" b="1" i="1" dirty="0" smtClean="0"/>
              <a:t>Чтобы в небо взлететь,</a:t>
            </a:r>
          </a:p>
          <a:p>
            <a:pPr algn="ctr"/>
            <a:r>
              <a:rPr lang="ru-RU" sz="2800" b="1" i="1" dirty="0" smtClean="0"/>
              <a:t>Надо многое знать</a:t>
            </a:r>
          </a:p>
          <a:p>
            <a:pPr algn="ctr"/>
            <a:r>
              <a:rPr lang="ru-RU" sz="2800" b="1" i="1" dirty="0" smtClean="0"/>
              <a:t>Надо много уметь.</a:t>
            </a:r>
          </a:p>
          <a:p>
            <a:pPr algn="ctr"/>
            <a:r>
              <a:rPr lang="ru-RU" sz="2800" b="1" i="1" dirty="0" smtClean="0"/>
              <a:t>И при этом, и при этом,</a:t>
            </a:r>
          </a:p>
          <a:p>
            <a:pPr algn="ctr"/>
            <a:r>
              <a:rPr lang="ru-RU" sz="2800" b="1" i="1" dirty="0" smtClean="0"/>
              <a:t>Вы заметьте-ка,</a:t>
            </a:r>
          </a:p>
          <a:p>
            <a:pPr algn="ctr"/>
            <a:r>
              <a:rPr lang="ru-RU" sz="2800" b="1" i="1" dirty="0" smtClean="0"/>
              <a:t>Очень важная наука</a:t>
            </a:r>
          </a:p>
          <a:p>
            <a:pPr algn="ctr"/>
            <a:r>
              <a:rPr lang="ru-RU" sz="2800" b="1" i="1" dirty="0" err="1" smtClean="0"/>
              <a:t>Ма-те-ма-ти-ка</a:t>
            </a:r>
            <a:r>
              <a:rPr lang="ru-RU" sz="2800" b="1" i="1" dirty="0" smtClean="0"/>
              <a:t>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http://www.gde.ru/img/ads_img/thumbs/600/600/pic_1347352614PGEXw6m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13078"/>
            <a:ext cx="2357454" cy="32591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1965</TotalTime>
  <Words>424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Helvetica Neue</vt:lpstr>
      <vt:lpstr>Wingdings 3</vt:lpstr>
      <vt:lpstr>Сектор</vt:lpstr>
      <vt:lpstr>Математический КВН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КВН</dc:title>
  <dc:creator>123</dc:creator>
  <cp:lastModifiedBy>Extra_MafioZzZ_95_</cp:lastModifiedBy>
  <cp:revision>80</cp:revision>
  <dcterms:created xsi:type="dcterms:W3CDTF">2013-11-21T14:19:33Z</dcterms:created>
  <dcterms:modified xsi:type="dcterms:W3CDTF">2023-02-01T18:43:50Z</dcterms:modified>
</cp:coreProperties>
</file>