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57" r:id="rId4"/>
    <p:sldId id="258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75" r:id="rId1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3186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FEB5-09D6-4535-8C67-D83D19C9FCA9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A2CA-D683-4FAD-8C8E-FD15D564F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051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FEB5-09D6-4535-8C67-D83D19C9FCA9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A2CA-D683-4FAD-8C8E-FD15D564F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96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FEB5-09D6-4535-8C67-D83D19C9FCA9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A2CA-D683-4FAD-8C8E-FD15D564F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7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FEB5-09D6-4535-8C67-D83D19C9FCA9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A2CA-D683-4FAD-8C8E-FD15D564F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3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FEB5-09D6-4535-8C67-D83D19C9FCA9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A2CA-D683-4FAD-8C8E-FD15D564F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FEB5-09D6-4535-8C67-D83D19C9FCA9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A2CA-D683-4FAD-8C8E-FD15D564F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3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FEB5-09D6-4535-8C67-D83D19C9FCA9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A2CA-D683-4FAD-8C8E-FD15D564F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4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FEB5-09D6-4535-8C67-D83D19C9FCA9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A2CA-D683-4FAD-8C8E-FD15D564F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1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FEB5-09D6-4535-8C67-D83D19C9FCA9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A2CA-D683-4FAD-8C8E-FD15D564F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2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FEB5-09D6-4535-8C67-D83D19C9FCA9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A2CA-D683-4FAD-8C8E-FD15D564F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81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5FEB5-09D6-4535-8C67-D83D19C9FCA9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EA2CA-D683-4FAD-8C8E-FD15D564F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1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FEB5-09D6-4535-8C67-D83D19C9FCA9}" type="datetimeFigureOut">
              <a:rPr lang="ru-RU" smtClean="0"/>
              <a:pPr/>
              <a:t>08.01.2024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EA2CA-D683-4FAD-8C8E-FD15D564FB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54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014" y="1401466"/>
            <a:ext cx="6339016" cy="318346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СЛЕДАМ СНЕЖНОГО ЧЕЛОВЕКА ЙЕТИ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619" y="3594538"/>
            <a:ext cx="3569594" cy="3922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6" name="Picture 2" descr="звез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951" y="450839"/>
            <a:ext cx="1450428" cy="151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505" y="7520152"/>
            <a:ext cx="5659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Автор </a:t>
            </a:r>
            <a:r>
              <a:rPr lang="ru-RU" dirty="0" err="1" smtClean="0"/>
              <a:t>квеста</a:t>
            </a:r>
            <a:endParaRPr lang="ru-RU" dirty="0" smtClean="0"/>
          </a:p>
          <a:p>
            <a:pPr algn="r"/>
            <a:r>
              <a:rPr lang="ru-RU" dirty="0" smtClean="0"/>
              <a:t>Новожилова Марина Николаевна, педагог-организатор Военно-патриотический центр «Авангард», п.Плотниково, Промышленновский район, Кемеровская область – Кузбасс, 2024г.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67103" y="299545"/>
            <a:ext cx="5675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ГАУДО ДО КЦ «Дом </a:t>
            </a:r>
            <a:r>
              <a:rPr lang="ru-RU" sz="1000" dirty="0" err="1" smtClean="0"/>
              <a:t>Юнармии</a:t>
            </a:r>
            <a:r>
              <a:rPr lang="ru-RU" sz="1000" dirty="0" smtClean="0"/>
              <a:t>   структурное подразделение</a:t>
            </a:r>
          </a:p>
          <a:p>
            <a:pPr algn="ctr"/>
            <a:r>
              <a:rPr lang="ru-RU" b="1" u="sng" dirty="0" smtClean="0"/>
              <a:t> Военно-патриотический центр «Авангард»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722656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772" t="34584" r="15306" b="1042"/>
          <a:stretch/>
        </p:blipFill>
        <p:spPr>
          <a:xfrm>
            <a:off x="749300" y="1108770"/>
            <a:ext cx="5092700" cy="4495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604570"/>
            <a:ext cx="70231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Первое название – «Кузнецкий острог»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Неугольное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 в развитии Кузбасса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Главное достояние Кузбасса, начинается на «Л»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Самая популярная профессия в регионе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Коренной народ, проживающий на юге Кузбасса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Второе официальное название Кемеровской области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Город, в котором находится музей-заповедник «Красная горка»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Машина, помогающая добывать уголь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Самый популярный горнолыжный курорт Кузбасса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Защищает голову шахтера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Золото Кузбасса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Город, название которого похоже на место, где растут преимущественно хвойные деревья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Известный писатель и поэт в Кузбассе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96900" y="0"/>
            <a:ext cx="801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РАЗГАДАЙТЕ КРОССВОРД О КУЗБАССЕ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звез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2000" y="5965364"/>
            <a:ext cx="725214" cy="7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9103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176741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ОТ АЛИСЫ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звез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8257300"/>
            <a:ext cx="725214" cy="7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8300" y="1549738"/>
            <a:ext cx="6121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ли снежный человек</a:t>
            </a:r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Где обитает </a:t>
            </a:r>
            <a:r>
              <a:rPr lang="ru-RU" sz="2800" b="1" dirty="0" err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йетти</a:t>
            </a:r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 его найти</a:t>
            </a:r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  <a:p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Видела ли ты Снежного человека</a:t>
            </a:r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Сколько лет йети</a:t>
            </a:r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1116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0"/>
            <a:ext cx="5915025" cy="176741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ЛАСКОВОЕ ПРОЗВИЩЕ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звез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892" y="8114797"/>
            <a:ext cx="725214" cy="7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8300" y="1079838"/>
            <a:ext cx="6121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</a:t>
            </a:r>
          </a:p>
          <a:p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</a:t>
            </a:r>
            <a:br>
              <a:rPr lang="ru-RU" sz="2800" b="1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sz="2800" b="1" dirty="0" smtClean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1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6858001" cy="9281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249" y="1105127"/>
            <a:ext cx="4176712" cy="7162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ЙЕТИ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звез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335" y="7378526"/>
            <a:ext cx="725214" cy="7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3577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" y="0"/>
            <a:ext cx="5915025" cy="176741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ЗАМЕТОК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звез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892" y="8114797"/>
            <a:ext cx="725214" cy="7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13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134" y="755079"/>
            <a:ext cx="6339016" cy="31834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С ЗАДАНИЯМИ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СЛЕДАМ СНЕЖНОГО ЧЕЛОВЕКА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ВЗВОД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37" y="4188895"/>
            <a:ext cx="4362965" cy="4794467"/>
          </a:xfrm>
          <a:prstGeom prst="rect">
            <a:avLst/>
          </a:prstGeom>
        </p:spPr>
      </p:pic>
      <p:pic>
        <p:nvPicPr>
          <p:cNvPr id="5" name="Picture 2" descr="звез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956" y="7207899"/>
            <a:ext cx="1450428" cy="151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265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134" y="755079"/>
            <a:ext cx="6339016" cy="31834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С ЗАДАНИЯМИ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СЛЕДАМ СНЕЖНОГО ЧЕЛОВЕКА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ВЗВОД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37" y="4188895"/>
            <a:ext cx="4362965" cy="4794467"/>
          </a:xfrm>
          <a:prstGeom prst="rect">
            <a:avLst/>
          </a:prstGeom>
        </p:spPr>
      </p:pic>
      <p:pic>
        <p:nvPicPr>
          <p:cNvPr id="5" name="Picture 2" descr="звез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455" y="7184148"/>
            <a:ext cx="1450428" cy="151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36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134" y="755079"/>
            <a:ext cx="6339016" cy="31834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С ЗАДАНИЯМИ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СЛЕДАМ СНЕЖНОГО ЧЕЛОВЕКА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ВЗВОД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37" y="4188895"/>
            <a:ext cx="4362965" cy="4794467"/>
          </a:xfrm>
          <a:prstGeom prst="rect">
            <a:avLst/>
          </a:prstGeom>
        </p:spPr>
      </p:pic>
      <p:pic>
        <p:nvPicPr>
          <p:cNvPr id="5" name="Picture 2" descr="звез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455" y="7184148"/>
            <a:ext cx="1450428" cy="151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123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558" y="2236459"/>
            <a:ext cx="6280881" cy="603021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7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Поздравляю, вы нашли кейс с заданиями, но это только начало, ведь впереди вас ожидает много интересных и творческих заданий! Прежде чем начать бороться за главный приз, внимательно ознакомьтесь с данной инструкцией!</a:t>
            </a:r>
          </a:p>
          <a:p>
            <a:pPr marL="0" indent="0" algn="just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Все фото и видеоотчеты присылать по номеру: _________________ с обязательным указанием взвода </a:t>
            </a: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(видео в горизонтальном формате)</a:t>
            </a:r>
          </a:p>
          <a:p>
            <a:pPr marL="0" indent="0" algn="just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Ваша задача выполнить, как можно больше заданий (можно в разном порядке) из данного кейса за отведенное время, вы можете выполнять задания вместе (весь взвод) или разделиться на группы и за каждой группой закрепить задание.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База находиться на входе в клуб, здесь вы сможете взять все необходимое (сюда-же после окончания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сдаете свои кейсы).</a:t>
            </a:r>
          </a:p>
          <a:p>
            <a:pPr marL="457200" indent="-457200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267" y="8378223"/>
            <a:ext cx="5821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ВАМ УСПЕХОВ!</a:t>
            </a:r>
          </a:p>
        </p:txBody>
      </p:sp>
      <p:pic>
        <p:nvPicPr>
          <p:cNvPr id="6" name="Picture 2" descr="звез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827" y="1292661"/>
            <a:ext cx="939911" cy="98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вечер, уважаемые отдыхающие!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744868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звез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5710" y="7481031"/>
            <a:ext cx="1450428" cy="151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321389"/>
            <a:ext cx="6697362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Сделайте  </a:t>
            </a:r>
            <a:r>
              <a:rPr lang="ru-RU" sz="1500" i="0" dirty="0" err="1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начальником </a:t>
            </a:r>
            <a:r>
              <a:rPr lang="ru-RU" sz="15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</a:t>
            </a: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(фотоотчет).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Сплести венок (фотоотчет).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Подарите сотрудникам цветы (фотоотчет)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Поблагодарите сотрудников столовой (видеоотчет)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Признайтесь России/Кузбассу в любви (рисунок на асфальте с обязательной подписью взвода)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Снимите </a:t>
            </a:r>
            <a:r>
              <a:rPr lang="ru-RU" sz="1500" i="0" dirty="0" err="1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видос</a:t>
            </a: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словно вы </a:t>
            </a:r>
            <a:r>
              <a:rPr lang="ru-RU" sz="1500" i="0" dirty="0" err="1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блогеры</a:t>
            </a: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рассказывают о дискотеке в Авангарде (видеоролики)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Организуйте </a:t>
            </a:r>
            <a:r>
              <a:rPr lang="ru-RU" sz="1500" i="0" dirty="0" err="1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(видео 30 секунд)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Разгадайте ребусы (см. на след. странице)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Найди 10 следов снежного человека (</a:t>
            </a:r>
            <a:r>
              <a:rPr lang="ru-RU" sz="1500" i="0" dirty="0" err="1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/фотоотчет)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Нарисуйте себе </a:t>
            </a:r>
            <a:r>
              <a:rPr lang="ru-RU" sz="1500" i="0" dirty="0" err="1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монобровь</a:t>
            </a: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(фотоотчет)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 Разгадайте кроссворд (смотри на след. странице).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 Нарисуйте портрет снежного человека (</a:t>
            </a:r>
            <a:r>
              <a:rPr lang="ru-RU" sz="15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 на след. </a:t>
            </a:r>
            <a:r>
              <a:rPr lang="ru-RU" sz="15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5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транице </a:t>
            </a: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</a:t>
            </a:r>
            <a:r>
              <a:rPr lang="ru-RU" sz="1500" i="0" dirty="0" err="1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13. Пробежать круг по стадиону (видеоотчет)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ru-RU" sz="15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себе временное тату с </a:t>
            </a:r>
            <a:r>
              <a:rPr lang="ru-RU" sz="1500" dirty="0" err="1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йетти</a:t>
            </a:r>
            <a:r>
              <a:rPr lang="ru-RU" sz="15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(фотоотчет</a:t>
            </a:r>
            <a:r>
              <a:rPr lang="ru-RU" sz="1500" dirty="0" smtClean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15. Сыграть в журналиста: подойти к одному из присутствующих (с другого взвода или к сотрудникам центра) и взять у него интервью (Тема: Снежный человек), задав пять  вопросов (видеоотчет).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16. Задать Алисе следующие вопросы и записать ее ответы на них: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Существует ли снежный человек?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Где обитает </a:t>
            </a:r>
            <a:r>
              <a:rPr lang="ru-RU" sz="1500" i="0" dirty="0" err="1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йетти</a:t>
            </a: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Как его найти?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Видела ли ты Снежного человека?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Сколько лет йети? (см. на след. странице)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17. Придумать для каждого из взвода ласковое прозвище (записать см. след. страницы).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ru-RU" sz="15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стихотворение про "Авангард"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19. Без предупреждения позвонить знакомому и спросить - Встречал ли он йети? (видеоотчет)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i="0" dirty="0" smtClean="0">
                <a:solidFill>
                  <a:srgbClr val="2C2D2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ru-RU" sz="1500" dirty="0">
                <a:solidFill>
                  <a:srgbClr val="2C2D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Рассказывайте что-нибудь про йети целую минуту (видеоотчет)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500" dirty="0" smtClean="0">
              <a:solidFill>
                <a:srgbClr val="2C2D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48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985" y="6771503"/>
            <a:ext cx="4314825" cy="180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62" y="186036"/>
            <a:ext cx="1905000" cy="1809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98" y="3422302"/>
            <a:ext cx="2590800" cy="1809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5" y="3438010"/>
            <a:ext cx="1905000" cy="1809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41517"/>
            <a:ext cx="2943225" cy="2530374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95262" y="2533135"/>
            <a:ext cx="3061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8214" y="2373848"/>
            <a:ext cx="3072650" cy="60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901" y="2181768"/>
            <a:ext cx="3072650" cy="60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1116" y="5541283"/>
            <a:ext cx="3072650" cy="60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549" y="5866628"/>
            <a:ext cx="3072650" cy="6097"/>
          </a:xfrm>
          <a:prstGeom prst="rect">
            <a:avLst/>
          </a:prstGeom>
        </p:spPr>
      </p:pic>
      <p:pic>
        <p:nvPicPr>
          <p:cNvPr id="14" name="Picture 2" descr="звезд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4892" y="8114797"/>
            <a:ext cx="725214" cy="7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2512" y="8936023"/>
            <a:ext cx="3072650" cy="6097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 flipV="1">
            <a:off x="329485" y="5647038"/>
            <a:ext cx="2463142" cy="4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42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574" y="6973082"/>
            <a:ext cx="4200525" cy="1809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61" y="279027"/>
            <a:ext cx="1905000" cy="18097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74" y="646790"/>
            <a:ext cx="2400300" cy="1809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93" y="3805647"/>
            <a:ext cx="2933658" cy="1610968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95262" y="2533135"/>
            <a:ext cx="3061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8214" y="2373848"/>
            <a:ext cx="3072650" cy="60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901" y="2181768"/>
            <a:ext cx="3072650" cy="60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1116" y="5541283"/>
            <a:ext cx="3072650" cy="60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49" y="5866628"/>
            <a:ext cx="3072650" cy="6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2512" y="8936023"/>
            <a:ext cx="3072650" cy="60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24" y="3540873"/>
            <a:ext cx="2266900" cy="1164826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395416" y="5366908"/>
            <a:ext cx="2807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звезд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4892" y="8114797"/>
            <a:ext cx="725214" cy="7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49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99" y="3528523"/>
            <a:ext cx="3558342" cy="1526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07" y="6542879"/>
            <a:ext cx="3254063" cy="20677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2" y="540865"/>
            <a:ext cx="1905000" cy="1809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2" y="3386724"/>
            <a:ext cx="1905000" cy="18097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77" y="695717"/>
            <a:ext cx="2975728" cy="1431363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95262" y="2533135"/>
            <a:ext cx="30615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8214" y="2373848"/>
            <a:ext cx="3072650" cy="60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901" y="2181768"/>
            <a:ext cx="3072650" cy="60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1116" y="5541283"/>
            <a:ext cx="3072650" cy="609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549" y="5866628"/>
            <a:ext cx="3072650" cy="6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2512" y="8936023"/>
            <a:ext cx="3072650" cy="6097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36034" y="5659395"/>
            <a:ext cx="2867165" cy="24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звезд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4892" y="8114797"/>
            <a:ext cx="725214" cy="7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135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312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КВЕСТ ПО СЛЕДАМ СНЕЖНОГО ЧЕЛОВЕКА ЙЕТИ  </vt:lpstr>
      <vt:lpstr>КЕЙС С ЗАДАНИЯМИ ПО СЛЕДАМ СНЕЖНОГО ЧЕЛОВЕКА  1 ВЗВОД</vt:lpstr>
      <vt:lpstr>КЕЙС С ЗАДАНИЯМИ ПО СЛЕДАМ СНЕЖНОГО ЧЕЛОВЕКА  2 ВЗВОД</vt:lpstr>
      <vt:lpstr>КЕЙС С ЗАДАНИЯМИ ПО СЛЕДАМ СНЕЖНОГО ЧЕЛОВЕКА  3 ВЗВОД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ОТВЕТЫ ОТ АЛИСЫ</vt:lpstr>
      <vt:lpstr>ЛАСКОВОЕ ПРОЗВИЩЕ</vt:lpstr>
      <vt:lpstr>ПОРТРЕТ ЙЕТИ</vt:lpstr>
      <vt:lpstr>ДЛЯ ЗАМЕТОК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 С ЗАДАНИЯМИ ПО СЛЕДАМ СНЕЖНОГО ЧЕЛОВЕКА  1 ВЗВОД</dc:title>
  <dc:creator>Марина Н Н</dc:creator>
  <cp:lastModifiedBy>Юзер</cp:lastModifiedBy>
  <cp:revision>17</cp:revision>
  <dcterms:created xsi:type="dcterms:W3CDTF">2023-06-08T08:11:20Z</dcterms:created>
  <dcterms:modified xsi:type="dcterms:W3CDTF">2024-01-08T08:08:47Z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