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2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1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6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5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4AAF-29D6-4D8A-8BD9-F97AC71B1091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21C1-BEC2-4CA2-8DA2-502D50E91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13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1830"/>
            <a:ext cx="9144000" cy="21206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FuturisXCondd" pitchFamily="2" charset="0"/>
              </a:rPr>
              <a:t>открытый урок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FuturisXCondd" pitchFamily="2" charset="0"/>
              </a:rPr>
              <a:t>1 класса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FuturisXCondd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FuturisXCondd" pitchFamily="2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 FuturisXCondd" pitchFamily="2" charset="0"/>
              </a:rPr>
              <a:t>по предмету «Ритмика»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106" y="2412461"/>
            <a:ext cx="11381362" cy="4163437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1 FuturisXCondd" pitchFamily="2" charset="0"/>
              </a:rPr>
              <a:t>Тема урока:</a:t>
            </a:r>
            <a:endParaRPr lang="ru-RU" sz="6000" dirty="0">
              <a:latin typeface="1 FuturisXCondd" pitchFamily="2" charset="0"/>
            </a:endParaRPr>
          </a:p>
          <a:p>
            <a:r>
              <a:rPr lang="ru-RU" sz="6000" b="1" i="1" dirty="0">
                <a:latin typeface="1 FuturisXCondd" pitchFamily="2" charset="0"/>
              </a:rPr>
              <a:t>«Игровой метод на уроке ритмики как основное средство</a:t>
            </a:r>
            <a:endParaRPr lang="ru-RU" sz="6000" dirty="0">
              <a:latin typeface="1 FuturisXCondd" pitchFamily="2" charset="0"/>
            </a:endParaRPr>
          </a:p>
          <a:p>
            <a:r>
              <a:rPr lang="ru-RU" sz="6000" b="1" i="1" dirty="0">
                <a:latin typeface="1 FuturisXCondd" pitchFamily="2" charset="0"/>
              </a:rPr>
              <a:t>всестороннего развития личности</a:t>
            </a:r>
            <a:r>
              <a:rPr lang="ru-RU" sz="4800" b="1" i="1" dirty="0">
                <a:latin typeface="1 FuturisXCondd" pitchFamily="2" charset="0"/>
              </a:rPr>
              <a:t>»</a:t>
            </a:r>
            <a:endParaRPr lang="ru-RU" sz="4800" dirty="0">
              <a:latin typeface="1 FuturisXCondd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531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520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98" y="1225685"/>
            <a:ext cx="6867728" cy="4494179"/>
          </a:xfrm>
        </p:spPr>
        <p:txBody>
          <a:bodyPr>
            <a:normAutofit/>
          </a:bodyPr>
          <a:lstStyle/>
          <a:p>
            <a:r>
              <a:rPr lang="ru-RU" sz="2700" b="1" i="1" dirty="0"/>
              <a:t>«Здравствуйте,  ребята.  Мы жители музыкальной страны – </a:t>
            </a:r>
            <a:r>
              <a:rPr lang="ru-RU" sz="2700" b="1" i="1" dirty="0" smtClean="0"/>
              <a:t>Ритмика, </a:t>
            </a:r>
            <a:r>
              <a:rPr lang="ru-RU" sz="2700" b="1" i="1" dirty="0"/>
              <a:t>просим  о помощи. Злой волшебник заточил в свой замок все наши музыкальные инструменты. Музыка больше не звучит в нашей стране. Если  вы захотите нам помочь освободить музыкальные инструменты, то невидимая музыкально-ритмическая дорожка приведёт вас в нашу страну»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4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632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572"/>
            <a:ext cx="10814658" cy="6515832"/>
          </a:xfrm>
        </p:spPr>
      </p:pic>
    </p:spTree>
    <p:extLst>
      <p:ext uri="{BB962C8B-B14F-4D97-AF65-F5344CB8AC3E}">
        <p14:creationId xmlns:p14="http://schemas.microsoft.com/office/powerpoint/2010/main" val="10786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52" y="1027906"/>
            <a:ext cx="35599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0" y="1027906"/>
            <a:ext cx="5872455" cy="46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6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63" y="1261421"/>
            <a:ext cx="425362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4" y="1690688"/>
            <a:ext cx="3710336" cy="41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0918"/>
            <a:ext cx="3583487" cy="26685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4" y="1333854"/>
            <a:ext cx="4573358" cy="47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5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91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 FuturisXCondd</vt:lpstr>
      <vt:lpstr>Arial</vt:lpstr>
      <vt:lpstr>Calibri</vt:lpstr>
      <vt:lpstr>Calibri Light</vt:lpstr>
      <vt:lpstr>Тема Office</vt:lpstr>
      <vt:lpstr>открытый урок 1 класса по предмету «Ритмика» </vt:lpstr>
      <vt:lpstr>Презентация PowerPoint</vt:lpstr>
      <vt:lpstr>«Здравствуйте,  ребята.  Мы жители музыкальной страны – Ритмика, просим  о помощи. Злой волшебник заточил в свой замок все наши музыкальные инструменты. Музыка больше не звучит в нашей стране. Если  вы захотите нам помочь освободить музыкальные инструменты, то невидимая музыкально-ритмическая дорожка приведёт вас в нашу страну».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1 класса по предмету «Ритмика»</dc:title>
  <dc:creator>MASHEENA</dc:creator>
  <cp:lastModifiedBy>MASHEENA</cp:lastModifiedBy>
  <cp:revision>4</cp:revision>
  <dcterms:created xsi:type="dcterms:W3CDTF">2023-11-26T21:21:23Z</dcterms:created>
  <dcterms:modified xsi:type="dcterms:W3CDTF">2023-11-26T21:57:26Z</dcterms:modified>
</cp:coreProperties>
</file>