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65" r:id="rId7"/>
    <p:sldId id="270" r:id="rId8"/>
    <p:sldId id="266" r:id="rId9"/>
    <p:sldId id="262" r:id="rId10"/>
    <p:sldId id="267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424DFC-FB07-4FEF-9FA1-4CE2E227A556}">
          <p14:sldIdLst>
            <p14:sldId id="256"/>
            <p14:sldId id="257"/>
            <p14:sldId id="259"/>
            <p14:sldId id="264"/>
            <p14:sldId id="261"/>
            <p14:sldId id="265"/>
            <p14:sldId id="270"/>
            <p14:sldId id="266"/>
            <p14:sldId id="262"/>
            <p14:sldId id="267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DC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163" autoAdjust="0"/>
  </p:normalViewPr>
  <p:slideViewPr>
    <p:cSldViewPr>
      <p:cViewPr varScale="1">
        <p:scale>
          <a:sx n="50" d="100"/>
          <a:sy n="50" d="100"/>
        </p:scale>
        <p:origin x="13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5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7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2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3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5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7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8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573A-CCE5-4E72-ABA5-29EF6C79FA6B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2F2C-A82C-4184-90EA-59A3C1B3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520" y="404665"/>
            <a:ext cx="7856680" cy="5976664"/>
          </a:xfrm>
          <a:noFill/>
        </p:spPr>
        <p:txBody>
          <a:bodyPr anchor="t">
            <a:normAutofit/>
          </a:bodyPr>
          <a:lstStyle/>
          <a:p>
            <a:r>
              <a:rPr lang="ru-RU" sz="1800" dirty="0" smtClean="0"/>
              <a:t>муниципальное </a:t>
            </a:r>
            <a:r>
              <a:rPr lang="ru-RU" sz="1800" dirty="0"/>
              <a:t>бюджетное общеобразовательное учреждение города Новосибирска «Специальная (коррекционная) школа № 107»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«Практика использования нейропсихологического подхода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работе дефектолога»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Спикер: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Чупина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Н.В. - учитель-дефектолог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г. Новосибирск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6322"/>
            <a:ext cx="2298875" cy="277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mtdata.ru/u11/photoD3DE/20899796261-0/origina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r="17187"/>
          <a:stretch/>
        </p:blipFill>
        <p:spPr bwMode="auto">
          <a:xfrm flipH="1">
            <a:off x="6718583" y="3068960"/>
            <a:ext cx="2411760" cy="2568286"/>
          </a:xfrm>
          <a:prstGeom prst="rect">
            <a:avLst/>
          </a:prstGeom>
          <a:noFill/>
          <a:effectLst>
            <a:glow rad="635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ИГР И УПРАЖНЕНИЙ С МЕЖПОЛУШАРНЫМИ ДОСКАМИ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3711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 Цифровые/Буквенные/Слоговые лабиринты.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Аналогично игре с цветами можно играть с цифрами, буквами и слогами. На левом лабиринте располагаем гласные, на правом в зеркальном отражении согласные. Ребенок проходит двумя руками лабиринт и читает образовавшиеся слоги.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9. Математические лабиринты.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с левой стороны примеры (2+1), а с правой на другом расстоянии ответ (3). Ребенок одновременно должен прибыть в точку ответа.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10. Пространственная ориентация.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фигурки людей (животных, птиц, сказочных героев и т.д.) по всему лабиринту неравномерно. Предлагаем ребенку выполнить задание: "Правая рука доходит до мышки, а левая одновременно до попугая" и т.д.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.pinimg.com/originals/86/cc/4f/86cc4f3a7851afa6b0fb1f888c8aa3e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 b="10981"/>
          <a:stretch/>
        </p:blipFill>
        <p:spPr bwMode="auto">
          <a:xfrm>
            <a:off x="107504" y="3528423"/>
            <a:ext cx="4032448" cy="314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vishiradugi.ru/wp-content/uploads/2018/03/MG_390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50" y="188640"/>
            <a:ext cx="45350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brain-board.ru/upload/iblock/88a/88a271c711118d9e0c0dd219f43e71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" r="5923"/>
          <a:stretch/>
        </p:blipFill>
        <p:spPr bwMode="auto">
          <a:xfrm>
            <a:off x="107504" y="1886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rain-board.ru/upload/iblock/efa/efa72947b2fe3b49793361dbcea0a2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22" y="3645024"/>
            <a:ext cx="4500816" cy="30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4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44816" cy="5562691"/>
          </a:xfrm>
        </p:spPr>
      </p:pic>
    </p:spTree>
    <p:extLst>
      <p:ext uri="{BB962C8B-B14F-4D97-AF65-F5344CB8AC3E}">
        <p14:creationId xmlns:p14="http://schemas.microsoft.com/office/powerpoint/2010/main" val="3062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ADD7CB"/>
              </a:clrFrom>
              <a:clrTo>
                <a:srgbClr val="ADD7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281068" cy="3960801"/>
          </a:xfrm>
          <a:solidFill>
            <a:srgbClr val="FFFF00"/>
          </a:solidFill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3802"/>
          <a:stretch/>
        </p:blipFill>
        <p:spPr>
          <a:xfrm>
            <a:off x="4355976" y="2636912"/>
            <a:ext cx="4644008" cy="39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4" y="404664"/>
            <a:ext cx="8077464" cy="605809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47" b="94613"/>
          <a:stretch/>
        </p:blipFill>
        <p:spPr>
          <a:xfrm>
            <a:off x="6300192" y="6171932"/>
            <a:ext cx="2232248" cy="26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71" y="188640"/>
            <a:ext cx="8352928" cy="864096"/>
          </a:xfrm>
          <a:noFill/>
          <a:ln>
            <a:solidFill>
              <a:srgbClr val="93DDC8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уровня работы с межполушарными досками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727" y="1268760"/>
            <a:ext cx="8363272" cy="4853136"/>
          </a:xfrm>
          <a:noFill/>
          <a:ln>
            <a:solidFill>
              <a:srgbClr val="93DDC8"/>
            </a:solidFill>
          </a:ln>
        </p:spPr>
        <p:txBody>
          <a:bodyPr>
            <a:noAutofit/>
          </a:bodyPr>
          <a:lstStyle/>
          <a:p>
            <a:pPr marL="0" indent="715963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уровне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 знакомится с доской, последовательно проходит лабиринты сначала ведущей рукой , затем по часовой стрелке, затем против часовой стрелки. Постепенно ребёнок начинает работать одновременно двумя руками. Таким образом происходит взаимодействие двух полушарий головного мозга.</a:t>
            </a:r>
          </a:p>
          <a:p>
            <a:pPr marL="0" indent="715963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уровне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включаются в работу задания на автоматизацию изолированных звуков и синхронизацию работы глаз и рук.</a:t>
            </a:r>
          </a:p>
          <a:p>
            <a:pPr marL="0" indent="715963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уровне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проводятся игры с применением цифр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геометрических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фигур (на левом лабиринте располагаются цифры, на правом фигуры. Ребёнок проходит двумя руками лабиринт и проговаривает цифры и фигуры), </a:t>
            </a:r>
          </a:p>
          <a:p>
            <a:pPr marL="0" indent="715963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проводятся игры с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нейротренажерами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синхронизации действий рук и ног. </a:t>
            </a:r>
          </a:p>
        </p:txBody>
      </p:sp>
    </p:spTree>
    <p:extLst>
      <p:ext uri="{BB962C8B-B14F-4D97-AF65-F5344CB8AC3E}">
        <p14:creationId xmlns:p14="http://schemas.microsoft.com/office/powerpoint/2010/main" val="26396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/>
          <a:stretch/>
        </p:blipFill>
        <p:spPr>
          <a:xfrm>
            <a:off x="4932040" y="3284984"/>
            <a:ext cx="4104456" cy="342019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/>
          <a:stretch/>
        </p:blipFill>
        <p:spPr>
          <a:xfrm>
            <a:off x="4932040" y="116632"/>
            <a:ext cx="4104456" cy="305848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/>
          <a:stretch/>
        </p:blipFill>
        <p:spPr>
          <a:xfrm>
            <a:off x="179512" y="3284984"/>
            <a:ext cx="4524744" cy="3420197"/>
          </a:xfrm>
          <a:prstGeom prst="rect">
            <a:avLst/>
          </a:prstGeom>
        </p:spPr>
      </p:pic>
      <p:pic>
        <p:nvPicPr>
          <p:cNvPr id="4098" name="Picture 2" descr="Межполушарная дос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3" y="116632"/>
            <a:ext cx="4505181" cy="309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ИГР И УПРАЖНЕНИЙ С МЕЖПОЛУШАРНЫМИ </a:t>
            </a:r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ДОСКАМИ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06916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Без использования бегунка.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ведущей руки проходим лабиринт. Стараемся непрерывно его пройти от начала до конца. Затем в противоположном направлении.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Параллельная игра.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пальчик ведущей руки проходит лабиринт, ладошка второй руки стучит по столу (как вариант - каждый пальчик стучит, мячик катает и т.д.)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Усложняем игру.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пальчиками обеих рук проходим лабиринт от начала до конца, затем в обратном направлении.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бегунка. 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бегунком ведущей руки лабиринт в одном направлении, затем в другом. Вторая рука может выполнять другое параллельное действие. Усложняем игру: одновременно проходим лабиринт двумя руками с помощью бегунков.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etsadyar.ru/upload/iblock/ac7/ac7802798ca7b69f1330c3445fedead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9337"/>
          <a:stretch/>
        </p:blipFill>
        <p:spPr bwMode="auto">
          <a:xfrm>
            <a:off x="3995936" y="260648"/>
            <a:ext cx="4896544" cy="364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etsadyar.ru/upload/iblock/196/19660686321c1e9e7b92efe55a6040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9689"/>
            <a:ext cx="4608512" cy="38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3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54162"/>
          </a:xfrm>
          <a:noFill/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ИГР И УПРАЖНЕНИЙ С МЕЖПОЛУШАРНЫМИ ДОСКАМИ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7091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использованием дополнительного предмета.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воспользоваться шариком (камешком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марблс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крупной бусиной и т.д.) и прокатывать его каждым пальчиком по лабиринту (сначала одной рукой, затем двумя). Усложняем игру: проводим шарик тыльной стороной ладони, а затем внешней.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С использованием зеркала. 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Садимся напротив зеркала и проходим лабиринт, смотря в него.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7. Цветные лабиринты.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Размещаем на лабиринте цветные фигурки или наклейки неоднородно на разном расстоянии (например, справа стоит красный динозаврик, слева - зеленый, далее справа дальше по лабиринту желтый динозаврик, слева - красный и т.д.). Предлагаем ребенку одновременно двумя руками "подойти" с помощью бегунка к красным динозаврикам.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11429"/>
          <a:stretch/>
        </p:blipFill>
        <p:spPr>
          <a:xfrm>
            <a:off x="4644007" y="3130602"/>
            <a:ext cx="4218051" cy="35913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r="9437"/>
          <a:stretch/>
        </p:blipFill>
        <p:spPr>
          <a:xfrm>
            <a:off x="251520" y="3130602"/>
            <a:ext cx="4248472" cy="3591366"/>
          </a:xfrm>
          <a:prstGeom prst="rect">
            <a:avLst/>
          </a:prstGeom>
        </p:spPr>
      </p:pic>
      <p:pic>
        <p:nvPicPr>
          <p:cNvPr id="1026" name="Picture 2" descr="https://dyshi-legko.ru/wp-content/uploads/2018-11-01_12-25-38_683530-mederia.ru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ishiradugi.ru/wp-content/uploads/2018/07/MG_56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17268" r="1058" b="11668"/>
          <a:stretch/>
        </p:blipFill>
        <p:spPr bwMode="auto">
          <a:xfrm>
            <a:off x="3707904" y="244867"/>
            <a:ext cx="5154154" cy="27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494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муниципальное бюджетное общеобразовательное учреждение города Новосибирска «Специальная (коррекционная) школа № 107»     «Практика использования нейропсихологического подхода  в работе дефектолога»    Спикер: Чупина Н.В. - учитель-дефектолог      г. Новосибирск </vt:lpstr>
      <vt:lpstr>Презентация PowerPoint</vt:lpstr>
      <vt:lpstr>Презентация PowerPoint</vt:lpstr>
      <vt:lpstr>3 уровня работы с межполушарными досками</vt:lpstr>
      <vt:lpstr>Презентация PowerPoint</vt:lpstr>
      <vt:lpstr> 10 ИГР И УПРАЖНЕНИЙ С МЕЖПОЛУШАРНЫМИ ДОСКАМИ </vt:lpstr>
      <vt:lpstr>Презентация PowerPoint</vt:lpstr>
      <vt:lpstr>10 ИГР И УПРАЖНЕНИЙ С МЕЖПОЛУШАРНЫМИ ДОСКАМИ</vt:lpstr>
      <vt:lpstr>Презентация PowerPoint</vt:lpstr>
      <vt:lpstr>10 ИГР И УПРАЖНЕНИЙ С МЕЖПОЛУШАРНЫМИ ДОСКАМИ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областное автономное учреждение  Дополнительного профессионального образования «Региональный институт профессионального развития»        Итоговая работа слушателя курсов повышения квалификации по программе  «Содержание работы учителя-логопеда с обучающимися с ОВЗ</dc:title>
  <dc:creator>RePack by Diakov</dc:creator>
  <cp:lastModifiedBy>107.13</cp:lastModifiedBy>
  <cp:revision>37</cp:revision>
  <dcterms:created xsi:type="dcterms:W3CDTF">2022-11-21T16:58:20Z</dcterms:created>
  <dcterms:modified xsi:type="dcterms:W3CDTF">2024-01-11T06:16:11Z</dcterms:modified>
</cp:coreProperties>
</file>