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53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72" r:id="rId11"/>
    <p:sldId id="273" r:id="rId12"/>
    <p:sldId id="274" r:id="rId13"/>
    <p:sldId id="285" r:id="rId14"/>
    <p:sldId id="286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7" r:id="rId31"/>
    <p:sldId id="284" r:id="rId32"/>
  </p:sldIdLst>
  <p:sldSz cx="10080625" cy="7559675"/>
  <p:notesSz cx="7559675" cy="10691813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344" y="-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579298" y="396721"/>
            <a:ext cx="8165306" cy="1622810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579298" y="2039353"/>
            <a:ext cx="8165306" cy="1931917"/>
          </a:xfrm>
        </p:spPr>
        <p:txBody>
          <a:bodyPr tIns="0"/>
          <a:lstStyle>
            <a:lvl1pPr marL="30238" indent="0" algn="l"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167DFC3F-B758-4879-9AAE-8C48DB65A41E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15816" y="1558455"/>
            <a:ext cx="231854" cy="23183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275706" y="1482631"/>
            <a:ext cx="70564" cy="7055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167DFC3F-B758-4879-9AAE-8C48DB65A41E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302739"/>
            <a:ext cx="2016125" cy="645022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0078" y="302740"/>
            <a:ext cx="6132380" cy="645022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167DFC3F-B758-4879-9AAE-8C48DB65A41E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56001" y="-2255400"/>
            <a:ext cx="3168000" cy="6670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90001" y="1823761"/>
            <a:ext cx="810000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56001" y="-2255400"/>
            <a:ext cx="3168000" cy="6670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90001" y="1823761"/>
            <a:ext cx="3952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40441" y="1823761"/>
            <a:ext cx="3952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90001" y="4114081"/>
            <a:ext cx="8100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167DFC3F-B758-4879-9AAE-8C48DB65A41E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6728" y="-60"/>
            <a:ext cx="7560469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498" y="2866377"/>
            <a:ext cx="7056438" cy="2519892"/>
          </a:xfrm>
        </p:spPr>
        <p:txBody>
          <a:bodyPr anchor="t"/>
          <a:lstStyle>
            <a:lvl1pPr algn="l">
              <a:lnSpc>
                <a:spcPts val="4960"/>
              </a:lnSpc>
              <a:buNone/>
              <a:defRPr sz="44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2498" y="1175949"/>
            <a:ext cx="7056438" cy="1664178"/>
          </a:xfrm>
        </p:spPr>
        <p:txBody>
          <a:bodyPr anchor="b"/>
          <a:lstStyle>
            <a:lvl1pPr marL="20159" indent="0">
              <a:lnSpc>
                <a:spcPts val="2535"/>
              </a:lnSpc>
              <a:spcBef>
                <a:spcPts val="0"/>
              </a:spcBef>
              <a:buNone/>
              <a:defRPr sz="22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167DFC3F-B758-4879-9AAE-8C48DB65A41E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520156" y="0"/>
            <a:ext cx="84005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394833" y="3102637"/>
            <a:ext cx="231854" cy="23183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654724" y="3026813"/>
            <a:ext cx="70564" cy="7055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58" y="302387"/>
            <a:ext cx="8266113" cy="1259946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82658" y="1679928"/>
            <a:ext cx="4032250" cy="514057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16521" y="1679928"/>
            <a:ext cx="4032250" cy="514057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167DFC3F-B758-4879-9AAE-8C48DB65A41E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5688315"/>
            <a:ext cx="9072563" cy="1259946"/>
          </a:xfrm>
        </p:spPr>
        <p:txBody>
          <a:bodyPr anchor="ctr"/>
          <a:lstStyle>
            <a:lvl1pPr algn="ctr">
              <a:defRPr sz="50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361866"/>
            <a:ext cx="4435475" cy="70557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56" indent="0" algn="l">
              <a:lnSpc>
                <a:spcPct val="100000"/>
              </a:lnSpc>
              <a:spcBef>
                <a:spcPts val="110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41119" y="361866"/>
            <a:ext cx="4435475" cy="70557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56" indent="0" algn="l">
              <a:lnSpc>
                <a:spcPct val="100000"/>
              </a:lnSpc>
              <a:spcBef>
                <a:spcPts val="110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4031" y="1068513"/>
            <a:ext cx="4435475" cy="453580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416" indent="-302383">
              <a:lnSpc>
                <a:spcPct val="100000"/>
              </a:lnSpc>
              <a:spcBef>
                <a:spcPts val="772"/>
              </a:spcBef>
              <a:defRPr sz="2600"/>
            </a:lvl1pPr>
            <a:lvl2pPr>
              <a:lnSpc>
                <a:spcPct val="100000"/>
              </a:lnSpc>
              <a:spcBef>
                <a:spcPts val="772"/>
              </a:spcBef>
              <a:defRPr sz="2200"/>
            </a:lvl2pPr>
            <a:lvl3pPr>
              <a:lnSpc>
                <a:spcPct val="100000"/>
              </a:lnSpc>
              <a:spcBef>
                <a:spcPts val="772"/>
              </a:spcBef>
              <a:defRPr sz="2000"/>
            </a:lvl3pPr>
            <a:lvl4pPr>
              <a:lnSpc>
                <a:spcPct val="100000"/>
              </a:lnSpc>
              <a:spcBef>
                <a:spcPts val="772"/>
              </a:spcBef>
              <a:defRPr sz="1800"/>
            </a:lvl4pPr>
            <a:lvl5pPr>
              <a:lnSpc>
                <a:spcPct val="100000"/>
              </a:lnSpc>
              <a:spcBef>
                <a:spcPts val="772"/>
              </a:spcBef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1119" y="1068513"/>
            <a:ext cx="4435475" cy="453580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416" indent="-302383">
              <a:lnSpc>
                <a:spcPct val="100000"/>
              </a:lnSpc>
              <a:spcBef>
                <a:spcPts val="772"/>
              </a:spcBef>
              <a:defRPr sz="2600"/>
            </a:lvl1pPr>
            <a:lvl2pPr>
              <a:lnSpc>
                <a:spcPct val="100000"/>
              </a:lnSpc>
              <a:spcBef>
                <a:spcPts val="772"/>
              </a:spcBef>
              <a:defRPr sz="2200"/>
            </a:lvl2pPr>
            <a:lvl3pPr>
              <a:lnSpc>
                <a:spcPct val="100000"/>
              </a:lnSpc>
              <a:spcBef>
                <a:spcPts val="772"/>
              </a:spcBef>
              <a:defRPr sz="2000"/>
            </a:lvl3pPr>
            <a:lvl4pPr>
              <a:lnSpc>
                <a:spcPct val="100000"/>
              </a:lnSpc>
              <a:spcBef>
                <a:spcPts val="772"/>
              </a:spcBef>
              <a:defRPr sz="1800"/>
            </a:lvl4pPr>
            <a:lvl5pPr>
              <a:lnSpc>
                <a:spcPct val="100000"/>
              </a:lnSpc>
              <a:spcBef>
                <a:spcPts val="772"/>
              </a:spcBef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167DFC3F-B758-4879-9AAE-8C48DB65A41E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58" y="302387"/>
            <a:ext cx="8266113" cy="1259946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167DFC3F-B758-4879-9AAE-8C48DB65A41E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8949" y="0"/>
            <a:ext cx="8961676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167DFC3F-B758-4879-9AAE-8C48DB65A41E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118949" y="-60"/>
            <a:ext cx="80645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38958"/>
            <a:ext cx="4200260" cy="1280945"/>
          </a:xfrm>
          <a:ln>
            <a:noFill/>
          </a:ln>
        </p:spPr>
        <p:txBody>
          <a:bodyPr anchor="b"/>
          <a:lstStyle>
            <a:lvl1pPr algn="l">
              <a:lnSpc>
                <a:spcPts val="2205"/>
              </a:lnSpc>
              <a:buNone/>
              <a:defRPr sz="24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031" y="1550917"/>
            <a:ext cx="4200260" cy="769967"/>
          </a:xfrm>
        </p:spPr>
        <p:txBody>
          <a:bodyPr/>
          <a:lstStyle>
            <a:lvl1pPr marL="50397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4031" y="2351900"/>
            <a:ext cx="8988557" cy="440106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167DFC3F-B758-4879-9AAE-8C48DB65A41E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894" y="1175950"/>
            <a:ext cx="3024188" cy="2183906"/>
          </a:xfrm>
        </p:spPr>
        <p:txBody>
          <a:bodyPr anchor="b">
            <a:noAutofit/>
          </a:bodyPr>
          <a:lstStyle>
            <a:lvl1pPr algn="l">
              <a:buNone/>
              <a:defRPr sz="23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167DFC3F-B758-4879-9AAE-8C48DB65A41E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40052" y="1175950"/>
            <a:ext cx="5040313" cy="5039783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0794" tIns="302383" rIns="100794" bIns="50397" rtlCol="0" anchor="t">
            <a:normAutofit/>
          </a:bodyPr>
          <a:lstStyle>
            <a:extLst/>
          </a:lstStyle>
          <a:p>
            <a:pPr marL="0" indent="-312462" algn="l" rtl="0" eaLnBrk="1" latinLnBrk="0" hangingPunct="1">
              <a:lnSpc>
                <a:spcPts val="3307"/>
              </a:lnSpc>
              <a:spcBef>
                <a:spcPts val="661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24057" y="1259949"/>
            <a:ext cx="4872302" cy="3874120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00794" tIns="302383" anchor="t"/>
          <a:lstStyle>
            <a:lvl1pPr marL="0" indent="0" algn="l" eaLnBrk="1" latinLnBrk="0" hangingPunct="1">
              <a:buNone/>
              <a:defRPr sz="35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437362" y="1051984"/>
            <a:ext cx="756047" cy="22521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516196" y="1032633"/>
            <a:ext cx="715724" cy="22521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4057" y="5291772"/>
            <a:ext cx="4872302" cy="839964"/>
          </a:xfrm>
        </p:spPr>
        <p:txBody>
          <a:bodyPr anchor="ctr"/>
          <a:lstStyle>
            <a:lvl1pPr marL="0" indent="0" algn="l">
              <a:lnSpc>
                <a:spcPts val="1764"/>
              </a:lnSpc>
              <a:spcBef>
                <a:spcPts val="0"/>
              </a:spcBef>
              <a:buNone/>
              <a:defRPr sz="1500">
                <a:solidFill>
                  <a:srgbClr val="777777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99502" y="-899402"/>
            <a:ext cx="1806759" cy="1806569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86109" y="23262"/>
            <a:ext cx="1876547" cy="187635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01614" y="1163027"/>
            <a:ext cx="1241025" cy="1215439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116623" y="-60"/>
            <a:ext cx="8964003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82658" y="302737"/>
            <a:ext cx="8266113" cy="1259946"/>
          </a:xfrm>
          <a:prstGeom prst="rect">
            <a:avLst/>
          </a:prstGeom>
        </p:spPr>
        <p:txBody>
          <a:bodyPr lIns="100794" tIns="50397" rIns="100794" bIns="50397"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582658" y="1595931"/>
            <a:ext cx="8266113" cy="5291773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948245" y="6950701"/>
            <a:ext cx="2352146" cy="524977"/>
          </a:xfrm>
          <a:prstGeom prst="rect">
            <a:avLst/>
          </a:prstGeom>
        </p:spPr>
        <p:txBody>
          <a:bodyPr lIns="100794" tIns="50397" rIns="100794" bIns="50397" anchor="b"/>
          <a:lstStyle>
            <a:lvl1pPr algn="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6300391" y="6950701"/>
            <a:ext cx="3192198" cy="524977"/>
          </a:xfrm>
          <a:prstGeom prst="rect">
            <a:avLst/>
          </a:prstGeom>
        </p:spPr>
        <p:txBody>
          <a:bodyPr lIns="100794" tIns="50397" rIns="100794" bIns="50397" anchor="b"/>
          <a:lstStyle>
            <a:lvl1pPr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495949" y="6950701"/>
            <a:ext cx="504031" cy="524977"/>
          </a:xfrm>
          <a:prstGeom prst="rect">
            <a:avLst/>
          </a:prstGeom>
        </p:spPr>
        <p:txBody>
          <a:bodyPr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/>
            <a:fld id="{167DFC3F-B758-4879-9AAE-8C48DB65A41E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118949" y="-60"/>
            <a:ext cx="80645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</p:sldLayoutIdLst>
  <p:txStyles>
    <p:titleStyle>
      <a:lvl1pPr algn="l" rtl="0" eaLnBrk="1" latinLnBrk="0" hangingPunct="1">
        <a:spcBef>
          <a:spcPct val="0"/>
        </a:spcBef>
        <a:buNone/>
        <a:defRPr kumimoji="0" sz="47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312462" algn="l" rtl="0" eaLnBrk="1" latinLnBrk="0" hangingPunct="1">
        <a:lnSpc>
          <a:spcPct val="100000"/>
        </a:lnSpc>
        <a:spcBef>
          <a:spcPts val="661"/>
        </a:spcBef>
        <a:buClr>
          <a:schemeClr val="accent1"/>
        </a:buClr>
        <a:buSzPct val="80000"/>
        <a:buFont typeface="Wingdings 2"/>
        <a:buChar char="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62065" algn="l" rtl="0" eaLnBrk="1" latinLnBrk="0" hangingPunct="1">
        <a:lnSpc>
          <a:spcPct val="100000"/>
        </a:lnSpc>
        <a:spcBef>
          <a:spcPts val="606"/>
        </a:spcBef>
        <a:buClr>
          <a:schemeClr val="accent1"/>
        </a:buClr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977705" indent="-251986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532" indent="-191509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79" indent="-201589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63106" indent="-201589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894933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116681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8507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2015976" y="611485"/>
            <a:ext cx="7128791" cy="10540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Творческая презентация для проведения мастер-класса в мастерской ручной работы «Разноцветные платочки»</a:t>
            </a:r>
          </a:p>
          <a:p>
            <a:pPr algn="ctr"/>
            <a:endParaRPr dirty="0"/>
          </a:p>
        </p:txBody>
      </p:sp>
      <p:sp>
        <p:nvSpPr>
          <p:cNvPr id="80" name="TextShape 2"/>
          <p:cNvSpPr txBox="1"/>
          <p:nvPr/>
        </p:nvSpPr>
        <p:spPr>
          <a:xfrm>
            <a:off x="1367904" y="5219997"/>
            <a:ext cx="8064792" cy="210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технологии Петрова В.А.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БГ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с.Учалы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dirty="0"/>
          </a:p>
          <a:p>
            <a:pPr algn="r"/>
            <a:endParaRPr dirty="0"/>
          </a:p>
        </p:txBody>
      </p:sp>
      <p:pic>
        <p:nvPicPr>
          <p:cNvPr id="30722" name="Picture 2" descr="http://www.pravoslavie.ru/sas/image/100660/66054.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68105" y="2123653"/>
            <a:ext cx="4176463" cy="277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.vk.me/c419420/v419420427/42ff/2xeYhiJetqQ.jpg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367904" y="1187549"/>
            <a:ext cx="8399737" cy="534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.vk.me/c308316/v308316427/bbce/I0R7LHCcfqg.jpg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99953" y="1043533"/>
            <a:ext cx="7143258" cy="561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pp.vk.me/c636020/v636020427/97a6/Y87y0nb0DP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6337" y="4211886"/>
            <a:ext cx="3654291" cy="279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s://pp.vk.me/c604330/v604330112/4acd0/uBuZvCcou2E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415315">
            <a:off x="4792160" y="522942"/>
            <a:ext cx="4707331" cy="333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vk.me/c637623/v637623112/13c79/psSWOjUzeIQ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00334">
            <a:off x="845834" y="1374624"/>
            <a:ext cx="3942323" cy="500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древности при помощи набоек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украшали даже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книги (вернее их обложки)!</a:t>
            </a:r>
          </a:p>
        </p:txBody>
      </p:sp>
      <p:pic>
        <p:nvPicPr>
          <p:cNvPr id="4" name="Рисунок 3" descr="https://pp.vk.me/c405119/v405119427/4f32/2dV_VRcbrBg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15976" y="1907629"/>
            <a:ext cx="6840759" cy="514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840" y="539477"/>
            <a:ext cx="9072563" cy="10645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 женщины до сих пор украшают себя 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рисунками из хны!</a:t>
            </a:r>
          </a:p>
        </p:txBody>
      </p:sp>
      <p:pic>
        <p:nvPicPr>
          <p:cNvPr id="4" name="Рисунок 3" descr="https://pp.vk.me/c407122/v407122427/5530/D5SvSx9UnXw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87984" y="1907629"/>
            <a:ext cx="6768751" cy="514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863848" y="395461"/>
            <a:ext cx="8784000" cy="1401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ещё набойки можно использовать, </a:t>
            </a:r>
          </a:p>
          <a:p>
            <a:pPr algn="ctr"/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кулинарные 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штампы.</a:t>
            </a:r>
            <a:endParaRPr sz="3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pp.vk.me/c616326/v616326796/d2ab/CMBw677974s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1960" y="1835621"/>
            <a:ext cx="68407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007864" y="395461"/>
            <a:ext cx="8568000" cy="1211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как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самостоятельные произведения </a:t>
            </a:r>
            <a:endParaRPr lang="ru-RU" sz="28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декоративно-прикладного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искусства</a:t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украшения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интерьера.</a:t>
            </a:r>
            <a:endParaRPr sz="28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pp.vk.me/c621126/v621126947/7f8d/pM8I6WFjev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97960">
            <a:off x="5452468" y="2107612"/>
            <a:ext cx="3744416" cy="48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vk.me/c308316/v308316432/9879/yX9Bo5OaPcM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36450">
            <a:off x="894894" y="2108066"/>
            <a:ext cx="4248472" cy="289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vk.me/c304210/v304210427/359a/fDgKxR9wSSY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87985" y="4643933"/>
            <a:ext cx="3456383" cy="24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pp.vk.me/c616326/v616326427/ff11/-2dZ2RmYsvg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1960" y="3779837"/>
            <a:ext cx="3540760" cy="35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vk.me/c616226/v616226544/11e11/UYtZVGqzYOI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92993">
            <a:off x="5584303" y="2792959"/>
            <a:ext cx="3897012" cy="339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vk.me/c625517/v625517947/8df7/mFmvgsxCo8M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00963">
            <a:off x="1159417" y="723978"/>
            <a:ext cx="4463287" cy="308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791999" y="576000"/>
            <a:ext cx="9072000" cy="12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Microsoft YaHei"/>
              </a:rPr>
              <a:t>Сейчас мастера используют эту технику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Microsoft YaHei"/>
              </a:rPr>
              <a:t>даже в мыловарении!</a:t>
            </a:r>
            <a:endParaRPr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 descr="https://pp.vk.me/c402124/v402124427/7fff/O0m5iGZeFLI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76216" y="3635821"/>
            <a:ext cx="5544616" cy="359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vk.me/c313231/v313231053/710f/G0rfokviRN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1477" y="2193825"/>
            <a:ext cx="4765556" cy="259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367904" y="467469"/>
            <a:ext cx="7776001" cy="186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Гончары тоже хотят, чтобы их изделия были необычными очень красивыми.</a:t>
            </a:r>
            <a:r>
              <a:rPr lang="ru-RU" sz="2600" dirty="0">
                <a:solidFill>
                  <a:srgbClr val="000000"/>
                </a:solidFill>
                <a:latin typeface="Times New Roman"/>
              </a:rPr>
              <a:t>
</a:t>
            </a:r>
            <a:endParaRPr dirty="0"/>
          </a:p>
        </p:txBody>
      </p:sp>
      <p:pic>
        <p:nvPicPr>
          <p:cNvPr id="4" name="Рисунок 3" descr="https://pp.vk.me/c10660/v10660427/1211/oiJpP9PS-v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1960" y="1835621"/>
            <a:ext cx="3888432" cy="503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Керамика : Основы декор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64448" y="3203773"/>
            <a:ext cx="2961010" cy="2476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655936" y="539477"/>
            <a:ext cx="7848872" cy="16561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того самого времени, как люди начали изготавливать ткань, они пытались тем или иным способом ее украсить. Различные техники вышивки, орнаменты – все это широко использовали для создания неповторимого колорита народной одежды, полотенец, скатертей, наволочек, занавесок, фартуков и пр.</a:t>
            </a:r>
          </a:p>
        </p:txBody>
      </p:sp>
      <p:pic>
        <p:nvPicPr>
          <p:cNvPr id="5" name="Рисунок 4" descr="https://pp.vk.me/c628631/v628631112/3be2c/1YxrqE9G7ec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76016" y="2699717"/>
            <a:ext cx="6300470" cy="418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511920" y="323453"/>
            <a:ext cx="7992000" cy="112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Microsoft YaHei"/>
              </a:rPr>
              <a:t>Да и дети не прочь поиграть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Microsoft YaHei"/>
              </a:rPr>
              <a:t>в красивых кукол.</a:t>
            </a:r>
            <a:endParaRPr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https://pp.vk.me/c405119/v405119427/53a1/xTGhIyh3Jzc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9952" y="1835622"/>
            <a:ext cx="7200800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439912" y="251445"/>
            <a:ext cx="8063999" cy="12700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Microsoft YaHei"/>
              </a:rPr>
              <a:t>Даже на кухне можно использовать набойки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Microsoft YaHei"/>
              </a:rPr>
              <a:t>.</a:t>
            </a:r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https://pp.vk.me/c413119/v413119507/81ba/JMrLJ5hE-sQ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15976" y="1547589"/>
            <a:ext cx="4464496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Мешочки для хранения – купить на Ярмарке Мастеров – P7P0WRU | Мешочки,  Нижний Новгород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56536" y="3131765"/>
            <a:ext cx="2192338" cy="219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367904" y="539477"/>
            <a:ext cx="8063999" cy="20978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А ещё одно неожиданное использование техники набивки существует только у нас в России! На туески из берёзовой коры тоже можно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нанесить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разнообразные рисунки.</a:t>
            </a:r>
            <a:r>
              <a:rPr lang="ru-RU" sz="2800" dirty="0">
                <a:latin typeface="Times New Roman"/>
              </a:rPr>
              <a:t>
</a:t>
            </a:r>
            <a:endParaRPr dirty="0"/>
          </a:p>
        </p:txBody>
      </p:sp>
      <p:pic>
        <p:nvPicPr>
          <p:cNvPr id="3" name="Рисунок 2" descr="https://pp.vk.me/c405119/v405119427/5774/HH0flLKEdh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9832" y="2339677"/>
            <a:ext cx="3672408" cy="471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p.vk.me/c405119/v405119427/5763/joGv1bF9zoA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2280" y="2915741"/>
            <a:ext cx="4896545" cy="358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808" y="539477"/>
            <a:ext cx="9072563" cy="57121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общем применений для набоек очень много! Осталось нам только попробовать самим создать свой собственный шедевр! 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Для этого нам понадобятся:</a:t>
            </a:r>
            <a:b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тканевая основа</a:t>
            </a:r>
            <a:b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краски акриловые для текстиля.</a:t>
            </a:r>
            <a:b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штампы </a:t>
            </a:r>
            <a:r>
              <a:rPr lang="ru-RU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каламкари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(из Индии) </a:t>
            </a:r>
            <a:b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кусочки губки с прищепками</a:t>
            </a:r>
            <a:b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киянка (или любой другой молоток).</a:t>
            </a:r>
            <a:b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салфетки бумажные и салфетки влажные.</a:t>
            </a:r>
            <a:b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одноразовые ложечки – размешивать краски и выкладывать их в тару.</a:t>
            </a:r>
            <a:b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тара для краски. </a:t>
            </a:r>
            <a:endParaRPr lang="ru-RU" sz="3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928" y="395461"/>
            <a:ext cx="7992666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Размешиваем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краски, немного выкладываем в тару, набираем краску губкой.</a:t>
            </a:r>
          </a:p>
        </p:txBody>
      </p:sp>
      <p:pic>
        <p:nvPicPr>
          <p:cNvPr id="35842" name="Picture 2" descr="pict0005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4008" y="2123653"/>
            <a:ext cx="63531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880" y="611485"/>
            <a:ext cx="8496499" cy="84852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Губкой наносим краску на штамп.</a:t>
            </a:r>
          </a:p>
        </p:txBody>
      </p:sp>
      <p:pic>
        <p:nvPicPr>
          <p:cNvPr id="37890" name="Picture 2" descr="pict0006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4008" y="1979637"/>
            <a:ext cx="63531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928" y="539477"/>
            <a:ext cx="8266113" cy="12599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Сначала можно сделать печать на бумагу (чтобы посмотреть какое количество краски наносить на штамп).</a:t>
            </a:r>
          </a:p>
        </p:txBody>
      </p:sp>
      <p:pic>
        <p:nvPicPr>
          <p:cNvPr id="38914" name="Picture 2" descr="pict0011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4008" y="2195661"/>
            <a:ext cx="63531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928" y="683493"/>
            <a:ext cx="8266113" cy="125994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Затем на кусочек ткани... Плотно одним движением прижимаем штамп к ткани и ударяем по штампу киянкой (молотком), как бы вбивая краску в волокна ткани. </a:t>
            </a:r>
          </a:p>
        </p:txBody>
      </p:sp>
      <p:pic>
        <p:nvPicPr>
          <p:cNvPr id="39938" name="Picture 2" descr="pict0012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9832" y="2411685"/>
            <a:ext cx="4176464" cy="3130783"/>
          </a:xfrm>
          <a:prstGeom prst="rect">
            <a:avLst/>
          </a:prstGeom>
          <a:noFill/>
        </p:spPr>
      </p:pic>
      <p:pic>
        <p:nvPicPr>
          <p:cNvPr id="4" name="Picture 2" descr="pict0014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4328" y="3779837"/>
            <a:ext cx="4536504" cy="3400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896" y="323453"/>
            <a:ext cx="8280698" cy="30243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Если вы вдруг испачкаете руки акриловой </a:t>
            </a:r>
            <a:b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краской – вытирайте руки влажными салфетками. Пока краска не высохла – она легко стирается. Перед декорированием необходимо придумать рисунок (можно и на бумаге).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pict0033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4048" y="2843733"/>
            <a:ext cx="5616623" cy="4210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904" y="395461"/>
            <a:ext cx="8352484" cy="17795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Внимание! Сушим рисунок 24 часа. С обратной стороны закрепляем его утюгом БЕЗ ПАРА в течении 5 минут. После этого можно стирать на режиме ручной стирки (или руками) без агрессивных стиральных средств.</a:t>
            </a:r>
          </a:p>
        </p:txBody>
      </p:sp>
      <p:pic>
        <p:nvPicPr>
          <p:cNvPr id="43012" name="Picture 4" descr="http://www.litsovet.ru/images/galleries/3212/19524/e3d6e0e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04209" y="3923854"/>
            <a:ext cx="5465675" cy="3054103"/>
          </a:xfrm>
          <a:prstGeom prst="rect">
            <a:avLst/>
          </a:prstGeom>
          <a:noFill/>
        </p:spPr>
      </p:pic>
      <p:pic>
        <p:nvPicPr>
          <p:cNvPr id="43010" name="Picture 2" descr="http://cdn-nus-1.pinme.ru/tumb/600/photo/34/69/3469b6efdeeb9053185996b6590fb2c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824" y="2627709"/>
            <a:ext cx="3827100" cy="2870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2"/>
          <p:cNvSpPr txBox="1"/>
          <p:nvPr/>
        </p:nvSpPr>
        <p:spPr>
          <a:xfrm>
            <a:off x="1151880" y="467469"/>
            <a:ext cx="8442800" cy="2152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видов отделки ткани также была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набойка. Зародилось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древнее искусство в Индии, а со временем было освоено и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славянами.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dirty="0"/>
          </a:p>
        </p:txBody>
      </p:sp>
      <p:pic>
        <p:nvPicPr>
          <p:cNvPr id="28674" name="Picture 2" descr="http://artvav.ru/upload/information_system_22/1/6/0/item_160/information_items_1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76016" y="2411685"/>
            <a:ext cx="6201925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67904" y="395461"/>
            <a:ext cx="8352484" cy="15841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Получаем прекрасное изделие, которым можно очень долго пользоваться!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Искусство каламкари - традиционная печать на ткани - Иран Сегод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27944" y="1835621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832" y="539477"/>
            <a:ext cx="9072563" cy="12599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Творческих Вам успехов!</a:t>
            </a:r>
          </a:p>
        </p:txBody>
      </p:sp>
      <p:pic>
        <p:nvPicPr>
          <p:cNvPr id="44034" name="Picture 2" descr="http://cs2.livemaster.ru/storage/d3/ed/75f6c8119cab0057c1ec71a5d8r0--materialy-dlya-tvorchestva-nabojki-shtampy-dlya-pechati-na-t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2000" y="1763613"/>
            <a:ext cx="6552727" cy="5371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367904" y="611485"/>
            <a:ext cx="8063999" cy="1841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получилось 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процесса работы, когда по доске с рисунком, наложенной на ткань, ударяли деревянными молотками для лучшего проникновения красителя в ткань.</a:t>
            </a:r>
          </a:p>
          <a:p>
            <a:pPr algn="ctr"/>
            <a:endParaRPr dirty="0"/>
          </a:p>
        </p:txBody>
      </p:sp>
      <p:pic>
        <p:nvPicPr>
          <p:cNvPr id="27650" name="Picture 2" descr="http://cs625128.vk.me/v625128768/31887/-Fw2bGUXVE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15976" y="2627709"/>
            <a:ext cx="6620787" cy="4395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2"/>
          <p:cNvSpPr txBox="1"/>
          <p:nvPr/>
        </p:nvSpPr>
        <p:spPr>
          <a:xfrm>
            <a:off x="1367657" y="251445"/>
            <a:ext cx="8712968" cy="1080120"/>
          </a:xfrm>
          <a:prstGeom prst="rect">
            <a:avLst/>
          </a:prstGeom>
          <a:noFill/>
          <a:ln>
            <a:noFill/>
          </a:ln>
        </p:spPr>
        <p:txBody>
          <a:bodyPr lIns="89991" tIns="44996" rIns="89991" bIns="44996"/>
          <a:lstStyle/>
          <a:p>
            <a:r>
              <a:rPr lang="ru-RU" sz="2000" dirty="0" smtClean="0"/>
              <a:t>	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Набивку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делали сами или покупали полотно, украшенное набивкой у мастеров или на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ярмарках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tainstvo-yuta.ru/wp-content/uploads/2014/10/%D0%BD%D0%B0%D0%B1%D0%BE%D0%B9%D0%BA%D0%B0-%D0%BD%D0%B0-%D1%82%D0%BA%D0%B0%D0%BD%D0%B8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07423">
            <a:off x="582497" y="1565967"/>
            <a:ext cx="5676312" cy="3787342"/>
          </a:xfrm>
          <a:prstGeom prst="rect">
            <a:avLst/>
          </a:prstGeom>
          <a:noFill/>
        </p:spPr>
      </p:pic>
      <p:pic>
        <p:nvPicPr>
          <p:cNvPr id="26628" name="Picture 4" descr="http://heliograph.ru/images/1744109_naboi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54705">
            <a:off x="4345692" y="3397604"/>
            <a:ext cx="5346259" cy="3566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864" y="539477"/>
            <a:ext cx="8856986" cy="125994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мастера, которые путешествовали из деревни в деревню и изготавливали набойку на заказ для всех желающих.</a:t>
            </a:r>
          </a:p>
        </p:txBody>
      </p:sp>
      <p:pic>
        <p:nvPicPr>
          <p:cNvPr id="4" name="Рисунок 3" descr="https://pp.vk.me/c5170/v5170427/3b9/E2JAwrpLn4U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808" y="2051645"/>
            <a:ext cx="4489747" cy="351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vk.me/c5170/v5170427/5bf/Z1oMXrBm01M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64248" y="3347789"/>
            <a:ext cx="51845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vk.me/c5170/v5170427/5b6/Y6lw5-h0Fpw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5936" y="1691605"/>
            <a:ext cx="75608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07864" y="539477"/>
            <a:ext cx="8856986" cy="125994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Мастера своего дела очень ценились.</a:t>
            </a:r>
            <a:endParaRPr lang="ru-RU" sz="30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pp.vk.me/c633129/v633129112/2cc4e/fNdLKAX0Uo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33075">
            <a:off x="6634684" y="2270279"/>
            <a:ext cx="2643907" cy="491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vk.me/c638222/v638222112/ed92/4Z3U_5fzE2U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75935">
            <a:off x="1092645" y="1915414"/>
            <a:ext cx="2952328" cy="51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extShape 1"/>
          <p:cNvSpPr txBox="1"/>
          <p:nvPr/>
        </p:nvSpPr>
        <p:spPr>
          <a:xfrm>
            <a:off x="1367904" y="467469"/>
            <a:ext cx="8280000" cy="9716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Значительному </a:t>
            </a:r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распространению набойки способствовало то, что она имела большое применение </a:t>
            </a: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женской, мужской и детской </a:t>
            </a: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одежде.</a:t>
            </a:r>
            <a:endParaRPr sz="25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pp.vk.me/c624029/v624029334/41662/wDcD4uUot-M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44169" y="1907629"/>
            <a:ext cx="2862204" cy="414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pp.vk.me/c638222/v638222112/ed08/c8luuuqQE5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54367">
            <a:off x="5464356" y="1256379"/>
            <a:ext cx="4024156" cy="577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vk.me/c636020/v636020912/a465/MT-amd_TOW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11218">
            <a:off x="1623886" y="1711792"/>
            <a:ext cx="3976599" cy="419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Shape 1"/>
          <p:cNvSpPr txBox="1"/>
          <p:nvPr/>
        </p:nvSpPr>
        <p:spPr>
          <a:xfrm>
            <a:off x="1295896" y="251445"/>
            <a:ext cx="8280000" cy="9716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Современная мода не забыла набивку тканей. </a:t>
            </a:r>
            <a:endParaRPr sz="25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172</TotalTime>
  <Words>361</Words>
  <Application>Microsoft Office PowerPoint</Application>
  <PresentationFormat>Произвольный</PresentationFormat>
  <Paragraphs>34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Были и мастера, которые путешествовали из деревни в деревню и изготавливали набойку на заказ для всех желающих.</vt:lpstr>
      <vt:lpstr>Мастера своего дела очень ценились.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древности при помощи набоек украшали даже книги (вернее их обложки)!</vt:lpstr>
      <vt:lpstr>А женщины до сих пор украшают себя  рисунками из хны!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Размешиваем краски, немного выкладываем в тару, набираем краску губкой.</vt:lpstr>
      <vt:lpstr>Губкой наносим краску на штамп.</vt:lpstr>
      <vt:lpstr>Сначала можно сделать печать на бумагу (чтобы посмотреть какое количество краски наносить на штамп).</vt:lpstr>
      <vt:lpstr> Затем на кусочек ткани... Плотно одним движением прижимаем штамп к ткани и ударяем по штампу киянкой (молотком), как бы вбивая краску в волокна ткани. </vt:lpstr>
      <vt:lpstr>Если вы вдруг испачкаете руки акриловой  краской – вытирайте руки влажными салфетками. Пока краска не высохла – она легко стирается. Перед декорированием необходимо придумать рисунок (можно и на бумаге). </vt:lpstr>
      <vt:lpstr>Внимание! Сушим рисунок 24 часа. С обратной стороны закрепляем его утюгом БЕЗ ПАРА в течении 5 минут. После этого можно стирать на режиме ручной стирки (или руками) без агрессивных стиральных средств.</vt:lpstr>
      <vt:lpstr>Получаем прекрасное изделие, которым можно очень долго пользоваться!</vt:lpstr>
      <vt:lpstr>Спасибо за внимание!  Творческих Вам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28</cp:revision>
  <dcterms:modified xsi:type="dcterms:W3CDTF">2024-01-11T08:57:31Z</dcterms:modified>
</cp:coreProperties>
</file>