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2" r:id="rId10"/>
    <p:sldId id="288" r:id="rId11"/>
    <p:sldId id="266" r:id="rId12"/>
    <p:sldId id="267" r:id="rId13"/>
    <p:sldId id="289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81" r:id="rId23"/>
    <p:sldId id="285" r:id="rId24"/>
    <p:sldId id="286" r:id="rId25"/>
    <p:sldId id="280" r:id="rId26"/>
    <p:sldId id="283" r:id="rId27"/>
    <p:sldId id="284" r:id="rId28"/>
    <p:sldId id="287" r:id="rId29"/>
    <p:sldId id="29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DD9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51CC8-7004-4E91-84E1-6DE67B76A7A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2D048E-3C30-4199-8A70-2220EB6B12B9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7E144063-5AC9-428C-B035-5333AA894076}" type="parTrans" cxnId="{DD096BE1-0FDD-410A-BDE4-BA2C194D886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3AC4C15-D0A6-4580-914C-6A110D0A39A6}" type="sibTrans" cxnId="{DD096BE1-0FDD-410A-BDE4-BA2C194D886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0FA3E9C-1B78-4209-B14F-C13EADF8DCA9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E7B81F0A-E656-48E9-9BE1-1619C210AD8C}" type="parTrans" cxnId="{6615B358-6ACF-4B12-94EB-875344A3D49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72A3FFE2-FDDF-4660-AB30-91AD8E0C328B}" type="sibTrans" cxnId="{6615B358-6ACF-4B12-94EB-875344A3D49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D7F3BE6F-9077-47FC-B11A-9D4BCD03A809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5840BD64-AD88-4273-AC55-FFACF171EC9D}" type="parTrans" cxnId="{6CC5E6D9-8892-436D-B2FA-DAC7E7A81326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97CE187-A099-4BFE-921E-8F0C5D837268}" type="sibTrans" cxnId="{6CC5E6D9-8892-436D-B2FA-DAC7E7A81326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CDC28A6-7640-4BCB-8313-D0010F814765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1BDB5906-FE60-4E3E-9320-FBFB425CD69F}" type="parTrans" cxnId="{A3D5E702-00DD-4C8A-9E43-EAD8601C577B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9C73E6B9-3480-4BEC-B824-0E162E0D0EDE}" type="sibTrans" cxnId="{A3D5E702-00DD-4C8A-9E43-EAD8601C577B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0113B66-992E-4C6D-B576-6A06EDB39D27}">
      <dgm:prSet phldrT="[Текст]"/>
      <dgm:spPr>
        <a:noFill/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E5EE4956-B2F0-4B07-B208-D073B4C0791E}" type="sibTrans" cxnId="{760DB317-A2E3-47EC-A91D-D5CD963165F9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929953FB-B41C-4C83-8AA2-9BC9645944F8}" type="parTrans" cxnId="{760DB317-A2E3-47EC-A91D-D5CD963165F9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2F958B9B-83E7-4C4D-A930-70C4A3006C21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63C211EC-25D7-4FE7-9E20-616995F2987A}" type="parTrans" cxnId="{781C7AE9-8074-43DF-8FE7-2526A815651C}">
      <dgm:prSet/>
      <dgm:spPr/>
      <dgm:t>
        <a:bodyPr/>
        <a:lstStyle/>
        <a:p>
          <a:endParaRPr lang="ru-RU"/>
        </a:p>
      </dgm:t>
    </dgm:pt>
    <dgm:pt modelId="{E1B55001-5CCA-435E-B3C1-E1327F7FDDFE}" type="sibTrans" cxnId="{781C7AE9-8074-43DF-8FE7-2526A815651C}">
      <dgm:prSet/>
      <dgm:spPr/>
      <dgm:t>
        <a:bodyPr/>
        <a:lstStyle/>
        <a:p>
          <a:endParaRPr lang="ru-RU"/>
        </a:p>
      </dgm:t>
    </dgm:pt>
    <dgm:pt modelId="{4784E3B0-9224-49B4-A5DF-B7A606F46423}" type="pres">
      <dgm:prSet presAssocID="{52451CC8-7004-4E91-84E1-6DE67B76A7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417E49-2998-4F97-86BD-8B2DDED01AEF}" type="pres">
      <dgm:prSet presAssocID="{00113B66-992E-4C6D-B576-6A06EDB39D2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2A392-E315-4DE2-B271-0AB848CCB527}" type="pres">
      <dgm:prSet presAssocID="{E5EE4956-B2F0-4B07-B208-D073B4C0791E}" presName="sibTrans" presStyleCnt="0"/>
      <dgm:spPr/>
      <dgm:t>
        <a:bodyPr/>
        <a:lstStyle/>
        <a:p>
          <a:endParaRPr lang="ru-RU"/>
        </a:p>
      </dgm:t>
    </dgm:pt>
    <dgm:pt modelId="{24175628-10A5-4ECE-AEA0-3670384C3AC3}" type="pres">
      <dgm:prSet presAssocID="{B52D048E-3C30-4199-8A70-2220EB6B12B9}" presName="node" presStyleLbl="node1" presStyleIdx="1" presStyleCnt="6" custLinFactNeighborX="1371" custLinFactNeighborY="1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BBD8F-070B-4EDE-B18F-549C6CF39CF4}" type="pres">
      <dgm:prSet presAssocID="{83AC4C15-D0A6-4580-914C-6A110D0A39A6}" presName="sibTrans" presStyleCnt="0"/>
      <dgm:spPr/>
      <dgm:t>
        <a:bodyPr/>
        <a:lstStyle/>
        <a:p>
          <a:endParaRPr lang="ru-RU"/>
        </a:p>
      </dgm:t>
    </dgm:pt>
    <dgm:pt modelId="{E83ABB13-262A-4340-8178-8690F4EFF4F3}" type="pres">
      <dgm:prSet presAssocID="{2F958B9B-83E7-4C4D-A930-70C4A3006C21}" presName="node" presStyleLbl="node1" presStyleIdx="2" presStyleCnt="6" custLinFactNeighborX="1371" custLinFactNeighborY="1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33A33-212B-4CC1-8016-150A905B9887}" type="pres">
      <dgm:prSet presAssocID="{E1B55001-5CCA-435E-B3C1-E1327F7FDDFE}" presName="sibTrans" presStyleCnt="0"/>
      <dgm:spPr/>
    </dgm:pt>
    <dgm:pt modelId="{9A9DA5C6-11D9-4CA3-BFDC-119F04C2833F}" type="pres">
      <dgm:prSet presAssocID="{B0FA3E9C-1B78-4209-B14F-C13EADF8DCA9}" presName="node" presStyleLbl="node1" presStyleIdx="3" presStyleCnt="6" custLinFactNeighborX="42780" custLinFactNeighborY="-5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559F5-B0CE-4C82-B614-F870C294EF27}" type="pres">
      <dgm:prSet presAssocID="{72A3FFE2-FDDF-4660-AB30-91AD8E0C328B}" presName="sibTrans" presStyleCnt="0"/>
      <dgm:spPr/>
      <dgm:t>
        <a:bodyPr/>
        <a:lstStyle/>
        <a:p>
          <a:endParaRPr lang="ru-RU"/>
        </a:p>
      </dgm:t>
    </dgm:pt>
    <dgm:pt modelId="{52D23FEA-E7C6-4DA9-98A8-E726D5D7EC80}" type="pres">
      <dgm:prSet presAssocID="{D7F3BE6F-9077-47FC-B11A-9D4BCD03A809}" presName="node" presStyleLbl="node1" presStyleIdx="4" presStyleCnt="6" custLinFactX="-7231" custLinFactY="-1534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C3284-F7EB-4833-861D-75D961D3D032}" type="pres">
      <dgm:prSet presAssocID="{097CE187-A099-4BFE-921E-8F0C5D837268}" presName="sibTrans" presStyleCnt="0"/>
      <dgm:spPr/>
      <dgm:t>
        <a:bodyPr/>
        <a:lstStyle/>
        <a:p>
          <a:endParaRPr lang="ru-RU"/>
        </a:p>
      </dgm:t>
    </dgm:pt>
    <dgm:pt modelId="{C9EC2D50-0560-4D6C-B9D6-C5FC727EE392}" type="pres">
      <dgm:prSet presAssocID="{0CDC28A6-7640-4BCB-8313-D0010F814765}" presName="node" presStyleLbl="node1" presStyleIdx="5" presStyleCnt="6" custLinFactNeighborX="-42897" custLinFactNeighborY="-5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E462DA-D275-480C-A3F2-2B1C3CEA101F}" type="presOf" srcId="{00113B66-992E-4C6D-B576-6A06EDB39D27}" destId="{2B417E49-2998-4F97-86BD-8B2DDED01AEF}" srcOrd="0" destOrd="0" presId="urn:microsoft.com/office/officeart/2005/8/layout/default"/>
    <dgm:cxn modelId="{6615B358-6ACF-4B12-94EB-875344A3D497}" srcId="{52451CC8-7004-4E91-84E1-6DE67B76A7A4}" destId="{B0FA3E9C-1B78-4209-B14F-C13EADF8DCA9}" srcOrd="3" destOrd="0" parTransId="{E7B81F0A-E656-48E9-9BE1-1619C210AD8C}" sibTransId="{72A3FFE2-FDDF-4660-AB30-91AD8E0C328B}"/>
    <dgm:cxn modelId="{196D5646-71F5-4831-BAC0-C61D5E30F0D4}" type="presOf" srcId="{D7F3BE6F-9077-47FC-B11A-9D4BCD03A809}" destId="{52D23FEA-E7C6-4DA9-98A8-E726D5D7EC80}" srcOrd="0" destOrd="0" presId="urn:microsoft.com/office/officeart/2005/8/layout/default"/>
    <dgm:cxn modelId="{6CC5E6D9-8892-436D-B2FA-DAC7E7A81326}" srcId="{52451CC8-7004-4E91-84E1-6DE67B76A7A4}" destId="{D7F3BE6F-9077-47FC-B11A-9D4BCD03A809}" srcOrd="4" destOrd="0" parTransId="{5840BD64-AD88-4273-AC55-FFACF171EC9D}" sibTransId="{097CE187-A099-4BFE-921E-8F0C5D837268}"/>
    <dgm:cxn modelId="{2B9921B1-5D99-4D45-8EE2-87F120617F8C}" type="presOf" srcId="{B52D048E-3C30-4199-8A70-2220EB6B12B9}" destId="{24175628-10A5-4ECE-AEA0-3670384C3AC3}" srcOrd="0" destOrd="0" presId="urn:microsoft.com/office/officeart/2005/8/layout/default"/>
    <dgm:cxn modelId="{C50F5086-83D5-450A-87D5-93C19B0B5D85}" type="presOf" srcId="{0CDC28A6-7640-4BCB-8313-D0010F814765}" destId="{C9EC2D50-0560-4D6C-B9D6-C5FC727EE392}" srcOrd="0" destOrd="0" presId="urn:microsoft.com/office/officeart/2005/8/layout/default"/>
    <dgm:cxn modelId="{D318F100-123D-48E0-8A07-04658EADEB04}" type="presOf" srcId="{52451CC8-7004-4E91-84E1-6DE67B76A7A4}" destId="{4784E3B0-9224-49B4-A5DF-B7A606F46423}" srcOrd="0" destOrd="0" presId="urn:microsoft.com/office/officeart/2005/8/layout/default"/>
    <dgm:cxn modelId="{D7F10494-845B-4BE8-86B8-5A5D8C5832F2}" type="presOf" srcId="{2F958B9B-83E7-4C4D-A930-70C4A3006C21}" destId="{E83ABB13-262A-4340-8178-8690F4EFF4F3}" srcOrd="0" destOrd="0" presId="urn:microsoft.com/office/officeart/2005/8/layout/default"/>
    <dgm:cxn modelId="{DD096BE1-0FDD-410A-BDE4-BA2C194D886E}" srcId="{52451CC8-7004-4E91-84E1-6DE67B76A7A4}" destId="{B52D048E-3C30-4199-8A70-2220EB6B12B9}" srcOrd="1" destOrd="0" parTransId="{7E144063-5AC9-428C-B035-5333AA894076}" sibTransId="{83AC4C15-D0A6-4580-914C-6A110D0A39A6}"/>
    <dgm:cxn modelId="{781C7AE9-8074-43DF-8FE7-2526A815651C}" srcId="{52451CC8-7004-4E91-84E1-6DE67B76A7A4}" destId="{2F958B9B-83E7-4C4D-A930-70C4A3006C21}" srcOrd="2" destOrd="0" parTransId="{63C211EC-25D7-4FE7-9E20-616995F2987A}" sibTransId="{E1B55001-5CCA-435E-B3C1-E1327F7FDDFE}"/>
    <dgm:cxn modelId="{A3D5E702-00DD-4C8A-9E43-EAD8601C577B}" srcId="{52451CC8-7004-4E91-84E1-6DE67B76A7A4}" destId="{0CDC28A6-7640-4BCB-8313-D0010F814765}" srcOrd="5" destOrd="0" parTransId="{1BDB5906-FE60-4E3E-9320-FBFB425CD69F}" sibTransId="{9C73E6B9-3480-4BEC-B824-0E162E0D0EDE}"/>
    <dgm:cxn modelId="{9185775F-15CB-4AE7-9AC3-BAFA23CA797F}" type="presOf" srcId="{B0FA3E9C-1B78-4209-B14F-C13EADF8DCA9}" destId="{9A9DA5C6-11D9-4CA3-BFDC-119F04C2833F}" srcOrd="0" destOrd="0" presId="urn:microsoft.com/office/officeart/2005/8/layout/default"/>
    <dgm:cxn modelId="{760DB317-A2E3-47EC-A91D-D5CD963165F9}" srcId="{52451CC8-7004-4E91-84E1-6DE67B76A7A4}" destId="{00113B66-992E-4C6D-B576-6A06EDB39D27}" srcOrd="0" destOrd="0" parTransId="{929953FB-B41C-4C83-8AA2-9BC9645944F8}" sibTransId="{E5EE4956-B2F0-4B07-B208-D073B4C0791E}"/>
    <dgm:cxn modelId="{FAA3E6A5-32F1-4E71-A64C-981332E87380}" type="presParOf" srcId="{4784E3B0-9224-49B4-A5DF-B7A606F46423}" destId="{2B417E49-2998-4F97-86BD-8B2DDED01AEF}" srcOrd="0" destOrd="0" presId="urn:microsoft.com/office/officeart/2005/8/layout/default"/>
    <dgm:cxn modelId="{1C8CAD39-8EFC-4BC3-9EC7-97770C32EEC6}" type="presParOf" srcId="{4784E3B0-9224-49B4-A5DF-B7A606F46423}" destId="{5842A392-E315-4DE2-B271-0AB848CCB527}" srcOrd="1" destOrd="0" presId="urn:microsoft.com/office/officeart/2005/8/layout/default"/>
    <dgm:cxn modelId="{B02E8995-105E-470B-B826-379F7D270CAE}" type="presParOf" srcId="{4784E3B0-9224-49B4-A5DF-B7A606F46423}" destId="{24175628-10A5-4ECE-AEA0-3670384C3AC3}" srcOrd="2" destOrd="0" presId="urn:microsoft.com/office/officeart/2005/8/layout/default"/>
    <dgm:cxn modelId="{62322BD3-8E08-4032-9E5C-AAEFC7A5708D}" type="presParOf" srcId="{4784E3B0-9224-49B4-A5DF-B7A606F46423}" destId="{ADCBBD8F-070B-4EDE-B18F-549C6CF39CF4}" srcOrd="3" destOrd="0" presId="urn:microsoft.com/office/officeart/2005/8/layout/default"/>
    <dgm:cxn modelId="{B457763B-65C3-4301-8235-F2A0F7E140CC}" type="presParOf" srcId="{4784E3B0-9224-49B4-A5DF-B7A606F46423}" destId="{E83ABB13-262A-4340-8178-8690F4EFF4F3}" srcOrd="4" destOrd="0" presId="urn:microsoft.com/office/officeart/2005/8/layout/default"/>
    <dgm:cxn modelId="{5AF01C0A-347F-4AFE-AABB-855FA6A5D599}" type="presParOf" srcId="{4784E3B0-9224-49B4-A5DF-B7A606F46423}" destId="{8C233A33-212B-4CC1-8016-150A905B9887}" srcOrd="5" destOrd="0" presId="urn:microsoft.com/office/officeart/2005/8/layout/default"/>
    <dgm:cxn modelId="{74EBF73D-6134-430C-91E6-ED46A5821BE0}" type="presParOf" srcId="{4784E3B0-9224-49B4-A5DF-B7A606F46423}" destId="{9A9DA5C6-11D9-4CA3-BFDC-119F04C2833F}" srcOrd="6" destOrd="0" presId="urn:microsoft.com/office/officeart/2005/8/layout/default"/>
    <dgm:cxn modelId="{6F0D71A5-3090-48CC-A280-864396815012}" type="presParOf" srcId="{4784E3B0-9224-49B4-A5DF-B7A606F46423}" destId="{2D1559F5-B0CE-4C82-B614-F870C294EF27}" srcOrd="7" destOrd="0" presId="urn:microsoft.com/office/officeart/2005/8/layout/default"/>
    <dgm:cxn modelId="{DDACCED6-7B33-4A00-9AFC-9B9F9B0CE14B}" type="presParOf" srcId="{4784E3B0-9224-49B4-A5DF-B7A606F46423}" destId="{52D23FEA-E7C6-4DA9-98A8-E726D5D7EC80}" srcOrd="8" destOrd="0" presId="urn:microsoft.com/office/officeart/2005/8/layout/default"/>
    <dgm:cxn modelId="{20604577-B7D1-463C-B12E-BB3C6CB0CE8E}" type="presParOf" srcId="{4784E3B0-9224-49B4-A5DF-B7A606F46423}" destId="{CDAC3284-F7EB-4833-861D-75D961D3D032}" srcOrd="9" destOrd="0" presId="urn:microsoft.com/office/officeart/2005/8/layout/default"/>
    <dgm:cxn modelId="{372292E2-39BD-4541-A24F-24E4D41A8A57}" type="presParOf" srcId="{4784E3B0-9224-49B4-A5DF-B7A606F46423}" destId="{C9EC2D50-0560-4D6C-B9D6-C5FC727EE39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451CC8-7004-4E91-84E1-6DE67B76A7A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113B66-992E-4C6D-B576-6A06EDB39D2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РЕЖИМ </a:t>
          </a:r>
        </a:p>
        <a:p>
          <a:r>
            <a:rPr lang="ru-RU" sz="2400" b="1" dirty="0" smtClean="0">
              <a:solidFill>
                <a:schemeClr val="bg1"/>
              </a:solidFill>
            </a:rPr>
            <a:t>ДНЯ</a:t>
          </a:r>
          <a:endParaRPr lang="ru-RU" sz="2400" b="1" dirty="0">
            <a:solidFill>
              <a:schemeClr val="bg1"/>
            </a:solidFill>
          </a:endParaRPr>
        </a:p>
      </dgm:t>
    </dgm:pt>
    <dgm:pt modelId="{929953FB-B41C-4C83-8AA2-9BC9645944F8}" type="parTrans" cxnId="{760DB317-A2E3-47EC-A91D-D5CD963165F9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E5EE4956-B2F0-4B07-B208-D073B4C0791E}" type="sibTrans" cxnId="{760DB317-A2E3-47EC-A91D-D5CD963165F9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52D048E-3C30-4199-8A70-2220EB6B12B9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7E144063-5AC9-428C-B035-5333AA894076}" type="parTrans" cxnId="{DD096BE1-0FDD-410A-BDE4-BA2C194D886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3AC4C15-D0A6-4580-914C-6A110D0A39A6}" type="sibTrans" cxnId="{DD096BE1-0FDD-410A-BDE4-BA2C194D886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0FA3E9C-1B78-4209-B14F-C13EADF8DCA9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E7B81F0A-E656-48E9-9BE1-1619C210AD8C}" type="parTrans" cxnId="{6615B358-6ACF-4B12-94EB-875344A3D49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72A3FFE2-FDDF-4660-AB30-91AD8E0C328B}" type="sibTrans" cxnId="{6615B358-6ACF-4B12-94EB-875344A3D49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D7F3BE6F-9077-47FC-B11A-9D4BCD03A809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5840BD64-AD88-4273-AC55-FFACF171EC9D}" type="parTrans" cxnId="{6CC5E6D9-8892-436D-B2FA-DAC7E7A81326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97CE187-A099-4BFE-921E-8F0C5D837268}" type="sibTrans" cxnId="{6CC5E6D9-8892-436D-B2FA-DAC7E7A81326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CDC28A6-7640-4BCB-8313-D0010F814765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1BDB5906-FE60-4E3E-9320-FBFB425CD69F}" type="parTrans" cxnId="{A3D5E702-00DD-4C8A-9E43-EAD8601C577B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9C73E6B9-3480-4BEC-B824-0E162E0D0EDE}" type="sibTrans" cxnId="{A3D5E702-00DD-4C8A-9E43-EAD8601C577B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4784E3B0-9224-49B4-A5DF-B7A606F46423}" type="pres">
      <dgm:prSet presAssocID="{52451CC8-7004-4E91-84E1-6DE67B76A7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417E49-2998-4F97-86BD-8B2DDED01AEF}" type="pres">
      <dgm:prSet presAssocID="{00113B66-992E-4C6D-B576-6A06EDB39D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2A392-E315-4DE2-B271-0AB848CCB527}" type="pres">
      <dgm:prSet presAssocID="{E5EE4956-B2F0-4B07-B208-D073B4C0791E}" presName="sibTrans" presStyleCnt="0"/>
      <dgm:spPr/>
      <dgm:t>
        <a:bodyPr/>
        <a:lstStyle/>
        <a:p>
          <a:endParaRPr lang="ru-RU"/>
        </a:p>
      </dgm:t>
    </dgm:pt>
    <dgm:pt modelId="{24175628-10A5-4ECE-AEA0-3670384C3AC3}" type="pres">
      <dgm:prSet presAssocID="{B52D048E-3C30-4199-8A70-2220EB6B12B9}" presName="node" presStyleLbl="node1" presStyleIdx="1" presStyleCnt="5" custLinFactNeighborX="-1487" custLinFactNeighborY="1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BBD8F-070B-4EDE-B18F-549C6CF39CF4}" type="pres">
      <dgm:prSet presAssocID="{83AC4C15-D0A6-4580-914C-6A110D0A39A6}" presName="sibTrans" presStyleCnt="0"/>
      <dgm:spPr/>
      <dgm:t>
        <a:bodyPr/>
        <a:lstStyle/>
        <a:p>
          <a:endParaRPr lang="ru-RU"/>
        </a:p>
      </dgm:t>
    </dgm:pt>
    <dgm:pt modelId="{9A9DA5C6-11D9-4CA3-BFDC-119F04C2833F}" type="pres">
      <dgm:prSet presAssocID="{B0FA3E9C-1B78-4209-B14F-C13EADF8DC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559F5-B0CE-4C82-B614-F870C294EF27}" type="pres">
      <dgm:prSet presAssocID="{72A3FFE2-FDDF-4660-AB30-91AD8E0C328B}" presName="sibTrans" presStyleCnt="0"/>
      <dgm:spPr/>
      <dgm:t>
        <a:bodyPr/>
        <a:lstStyle/>
        <a:p>
          <a:endParaRPr lang="ru-RU"/>
        </a:p>
      </dgm:t>
    </dgm:pt>
    <dgm:pt modelId="{52D23FEA-E7C6-4DA9-98A8-E726D5D7EC80}" type="pres">
      <dgm:prSet presAssocID="{D7F3BE6F-9077-47FC-B11A-9D4BCD03A809}" presName="node" presStyleLbl="node1" presStyleIdx="3" presStyleCnt="5" custLinFactNeighborX="-16551" custLinFactNeighborY="-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C3284-F7EB-4833-861D-75D961D3D032}" type="pres">
      <dgm:prSet presAssocID="{097CE187-A099-4BFE-921E-8F0C5D837268}" presName="sibTrans" presStyleCnt="0"/>
      <dgm:spPr/>
      <dgm:t>
        <a:bodyPr/>
        <a:lstStyle/>
        <a:p>
          <a:endParaRPr lang="ru-RU"/>
        </a:p>
      </dgm:t>
    </dgm:pt>
    <dgm:pt modelId="{C9EC2D50-0560-4D6C-B9D6-C5FC727EE392}" type="pres">
      <dgm:prSet presAssocID="{0CDC28A6-7640-4BCB-8313-D0010F814765}" presName="node" presStyleLbl="node1" presStyleIdx="4" presStyleCnt="5" custLinFactNeighborX="12788" custLinFactNeighborY="-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15B358-6ACF-4B12-94EB-875344A3D497}" srcId="{52451CC8-7004-4E91-84E1-6DE67B76A7A4}" destId="{B0FA3E9C-1B78-4209-B14F-C13EADF8DCA9}" srcOrd="2" destOrd="0" parTransId="{E7B81F0A-E656-48E9-9BE1-1619C210AD8C}" sibTransId="{72A3FFE2-FDDF-4660-AB30-91AD8E0C328B}"/>
    <dgm:cxn modelId="{6CC5E6D9-8892-436D-B2FA-DAC7E7A81326}" srcId="{52451CC8-7004-4E91-84E1-6DE67B76A7A4}" destId="{D7F3BE6F-9077-47FC-B11A-9D4BCD03A809}" srcOrd="3" destOrd="0" parTransId="{5840BD64-AD88-4273-AC55-FFACF171EC9D}" sibTransId="{097CE187-A099-4BFE-921E-8F0C5D837268}"/>
    <dgm:cxn modelId="{F78054DA-A906-4B0D-819D-7C8956A6C370}" type="presOf" srcId="{52451CC8-7004-4E91-84E1-6DE67B76A7A4}" destId="{4784E3B0-9224-49B4-A5DF-B7A606F46423}" srcOrd="0" destOrd="0" presId="urn:microsoft.com/office/officeart/2005/8/layout/default"/>
    <dgm:cxn modelId="{99E5C272-1FFD-4B78-8DBA-CC370905A763}" type="presOf" srcId="{00113B66-992E-4C6D-B576-6A06EDB39D27}" destId="{2B417E49-2998-4F97-86BD-8B2DDED01AEF}" srcOrd="0" destOrd="0" presId="urn:microsoft.com/office/officeart/2005/8/layout/default"/>
    <dgm:cxn modelId="{FFB24B87-6CDF-4D76-BEF3-8A5931F09AFD}" type="presOf" srcId="{B52D048E-3C30-4199-8A70-2220EB6B12B9}" destId="{24175628-10A5-4ECE-AEA0-3670384C3AC3}" srcOrd="0" destOrd="0" presId="urn:microsoft.com/office/officeart/2005/8/layout/default"/>
    <dgm:cxn modelId="{DD096BE1-0FDD-410A-BDE4-BA2C194D886E}" srcId="{52451CC8-7004-4E91-84E1-6DE67B76A7A4}" destId="{B52D048E-3C30-4199-8A70-2220EB6B12B9}" srcOrd="1" destOrd="0" parTransId="{7E144063-5AC9-428C-B035-5333AA894076}" sibTransId="{83AC4C15-D0A6-4580-914C-6A110D0A39A6}"/>
    <dgm:cxn modelId="{3D396DC6-A7EC-419B-AC6E-43412C359A7B}" type="presOf" srcId="{D7F3BE6F-9077-47FC-B11A-9D4BCD03A809}" destId="{52D23FEA-E7C6-4DA9-98A8-E726D5D7EC80}" srcOrd="0" destOrd="0" presId="urn:microsoft.com/office/officeart/2005/8/layout/default"/>
    <dgm:cxn modelId="{A3D5E702-00DD-4C8A-9E43-EAD8601C577B}" srcId="{52451CC8-7004-4E91-84E1-6DE67B76A7A4}" destId="{0CDC28A6-7640-4BCB-8313-D0010F814765}" srcOrd="4" destOrd="0" parTransId="{1BDB5906-FE60-4E3E-9320-FBFB425CD69F}" sibTransId="{9C73E6B9-3480-4BEC-B824-0E162E0D0EDE}"/>
    <dgm:cxn modelId="{CD5E1836-F499-4907-A3DF-B2856939B46F}" type="presOf" srcId="{B0FA3E9C-1B78-4209-B14F-C13EADF8DCA9}" destId="{9A9DA5C6-11D9-4CA3-BFDC-119F04C2833F}" srcOrd="0" destOrd="0" presId="urn:microsoft.com/office/officeart/2005/8/layout/default"/>
    <dgm:cxn modelId="{2F57E894-911B-4D91-B6E3-D69C37781474}" type="presOf" srcId="{0CDC28A6-7640-4BCB-8313-D0010F814765}" destId="{C9EC2D50-0560-4D6C-B9D6-C5FC727EE392}" srcOrd="0" destOrd="0" presId="urn:microsoft.com/office/officeart/2005/8/layout/default"/>
    <dgm:cxn modelId="{760DB317-A2E3-47EC-A91D-D5CD963165F9}" srcId="{52451CC8-7004-4E91-84E1-6DE67B76A7A4}" destId="{00113B66-992E-4C6D-B576-6A06EDB39D27}" srcOrd="0" destOrd="0" parTransId="{929953FB-B41C-4C83-8AA2-9BC9645944F8}" sibTransId="{E5EE4956-B2F0-4B07-B208-D073B4C0791E}"/>
    <dgm:cxn modelId="{D57ED3C8-59D4-4635-8C35-6E06FCA31B2B}" type="presParOf" srcId="{4784E3B0-9224-49B4-A5DF-B7A606F46423}" destId="{2B417E49-2998-4F97-86BD-8B2DDED01AEF}" srcOrd="0" destOrd="0" presId="urn:microsoft.com/office/officeart/2005/8/layout/default"/>
    <dgm:cxn modelId="{C46E1ABB-0CDC-4B97-A1EC-8AB80697626E}" type="presParOf" srcId="{4784E3B0-9224-49B4-A5DF-B7A606F46423}" destId="{5842A392-E315-4DE2-B271-0AB848CCB527}" srcOrd="1" destOrd="0" presId="urn:microsoft.com/office/officeart/2005/8/layout/default"/>
    <dgm:cxn modelId="{6FF20774-FAD8-4B10-8A93-409E04D540E3}" type="presParOf" srcId="{4784E3B0-9224-49B4-A5DF-B7A606F46423}" destId="{24175628-10A5-4ECE-AEA0-3670384C3AC3}" srcOrd="2" destOrd="0" presId="urn:microsoft.com/office/officeart/2005/8/layout/default"/>
    <dgm:cxn modelId="{4D2B5A87-A38D-419E-BD55-9EDD8F8B5F26}" type="presParOf" srcId="{4784E3B0-9224-49B4-A5DF-B7A606F46423}" destId="{ADCBBD8F-070B-4EDE-B18F-549C6CF39CF4}" srcOrd="3" destOrd="0" presId="urn:microsoft.com/office/officeart/2005/8/layout/default"/>
    <dgm:cxn modelId="{03A4AA6F-0D71-4A58-8D1C-0BC95B11818B}" type="presParOf" srcId="{4784E3B0-9224-49B4-A5DF-B7A606F46423}" destId="{9A9DA5C6-11D9-4CA3-BFDC-119F04C2833F}" srcOrd="4" destOrd="0" presId="urn:microsoft.com/office/officeart/2005/8/layout/default"/>
    <dgm:cxn modelId="{99AA8025-C663-4891-8289-A60CB2E95F10}" type="presParOf" srcId="{4784E3B0-9224-49B4-A5DF-B7A606F46423}" destId="{2D1559F5-B0CE-4C82-B614-F870C294EF27}" srcOrd="5" destOrd="0" presId="urn:microsoft.com/office/officeart/2005/8/layout/default"/>
    <dgm:cxn modelId="{3AFA0075-F1C7-40C8-AC27-3C6CF5C2E9D9}" type="presParOf" srcId="{4784E3B0-9224-49B4-A5DF-B7A606F46423}" destId="{52D23FEA-E7C6-4DA9-98A8-E726D5D7EC80}" srcOrd="6" destOrd="0" presId="urn:microsoft.com/office/officeart/2005/8/layout/default"/>
    <dgm:cxn modelId="{BE497CA3-A73C-49A4-912B-D6E40FF2EEB3}" type="presParOf" srcId="{4784E3B0-9224-49B4-A5DF-B7A606F46423}" destId="{CDAC3284-F7EB-4833-861D-75D961D3D032}" srcOrd="7" destOrd="0" presId="urn:microsoft.com/office/officeart/2005/8/layout/default"/>
    <dgm:cxn modelId="{24AD11D2-0352-4644-921E-C05BD0B46EEB}" type="presParOf" srcId="{4784E3B0-9224-49B4-A5DF-B7A606F46423}" destId="{C9EC2D50-0560-4D6C-B9D6-C5FC727EE3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451CC8-7004-4E91-84E1-6DE67B76A7A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113B66-992E-4C6D-B576-6A06EDB39D2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РЕЖИМ </a:t>
          </a:r>
        </a:p>
        <a:p>
          <a:r>
            <a:rPr lang="ru-RU" sz="2400" b="1" dirty="0" smtClean="0">
              <a:solidFill>
                <a:schemeClr val="bg1"/>
              </a:solidFill>
            </a:rPr>
            <a:t>ДНЯ</a:t>
          </a:r>
          <a:endParaRPr lang="ru-RU" sz="2400" b="1" dirty="0">
            <a:solidFill>
              <a:schemeClr val="bg1"/>
            </a:solidFill>
          </a:endParaRPr>
        </a:p>
      </dgm:t>
    </dgm:pt>
    <dgm:pt modelId="{929953FB-B41C-4C83-8AA2-9BC9645944F8}" type="parTrans" cxnId="{760DB317-A2E3-47EC-A91D-D5CD963165F9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E5EE4956-B2F0-4B07-B208-D073B4C0791E}" type="sibTrans" cxnId="{760DB317-A2E3-47EC-A91D-D5CD963165F9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52D048E-3C30-4199-8A70-2220EB6B12B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ЛИЧНАЯ ГИГИЕНА</a:t>
          </a:r>
          <a:endParaRPr lang="ru-RU" sz="2400" b="1" dirty="0">
            <a:solidFill>
              <a:schemeClr val="bg1"/>
            </a:solidFill>
          </a:endParaRPr>
        </a:p>
      </dgm:t>
    </dgm:pt>
    <dgm:pt modelId="{7E144063-5AC9-428C-B035-5333AA894076}" type="parTrans" cxnId="{DD096BE1-0FDD-410A-BDE4-BA2C194D886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3AC4C15-D0A6-4580-914C-6A110D0A39A6}" type="sibTrans" cxnId="{DD096BE1-0FDD-410A-BDE4-BA2C194D886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0FA3E9C-1B78-4209-B14F-C13EADF8DCA9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E7B81F0A-E656-48E9-9BE1-1619C210AD8C}" type="parTrans" cxnId="{6615B358-6ACF-4B12-94EB-875344A3D49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72A3FFE2-FDDF-4660-AB30-91AD8E0C328B}" type="sibTrans" cxnId="{6615B358-6ACF-4B12-94EB-875344A3D49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D7F3BE6F-9077-47FC-B11A-9D4BCD03A809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5840BD64-AD88-4273-AC55-FFACF171EC9D}" type="parTrans" cxnId="{6CC5E6D9-8892-436D-B2FA-DAC7E7A81326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97CE187-A099-4BFE-921E-8F0C5D837268}" type="sibTrans" cxnId="{6CC5E6D9-8892-436D-B2FA-DAC7E7A81326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CDC28A6-7640-4BCB-8313-D0010F814765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1BDB5906-FE60-4E3E-9320-FBFB425CD69F}" type="parTrans" cxnId="{A3D5E702-00DD-4C8A-9E43-EAD8601C577B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9C73E6B9-3480-4BEC-B824-0E162E0D0EDE}" type="sibTrans" cxnId="{A3D5E702-00DD-4C8A-9E43-EAD8601C577B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4784E3B0-9224-49B4-A5DF-B7A606F46423}" type="pres">
      <dgm:prSet presAssocID="{52451CC8-7004-4E91-84E1-6DE67B76A7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417E49-2998-4F97-86BD-8B2DDED01AEF}" type="pres">
      <dgm:prSet presAssocID="{00113B66-992E-4C6D-B576-6A06EDB39D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2A392-E315-4DE2-B271-0AB848CCB527}" type="pres">
      <dgm:prSet presAssocID="{E5EE4956-B2F0-4B07-B208-D073B4C0791E}" presName="sibTrans" presStyleCnt="0"/>
      <dgm:spPr/>
      <dgm:t>
        <a:bodyPr/>
        <a:lstStyle/>
        <a:p>
          <a:endParaRPr lang="ru-RU"/>
        </a:p>
      </dgm:t>
    </dgm:pt>
    <dgm:pt modelId="{24175628-10A5-4ECE-AEA0-3670384C3AC3}" type="pres">
      <dgm:prSet presAssocID="{B52D048E-3C30-4199-8A70-2220EB6B12B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BBD8F-070B-4EDE-B18F-549C6CF39CF4}" type="pres">
      <dgm:prSet presAssocID="{83AC4C15-D0A6-4580-914C-6A110D0A39A6}" presName="sibTrans" presStyleCnt="0"/>
      <dgm:spPr/>
      <dgm:t>
        <a:bodyPr/>
        <a:lstStyle/>
        <a:p>
          <a:endParaRPr lang="ru-RU"/>
        </a:p>
      </dgm:t>
    </dgm:pt>
    <dgm:pt modelId="{9A9DA5C6-11D9-4CA3-BFDC-119F04C2833F}" type="pres">
      <dgm:prSet presAssocID="{B0FA3E9C-1B78-4209-B14F-C13EADF8DC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559F5-B0CE-4C82-B614-F870C294EF27}" type="pres">
      <dgm:prSet presAssocID="{72A3FFE2-FDDF-4660-AB30-91AD8E0C328B}" presName="sibTrans" presStyleCnt="0"/>
      <dgm:spPr/>
      <dgm:t>
        <a:bodyPr/>
        <a:lstStyle/>
        <a:p>
          <a:endParaRPr lang="ru-RU"/>
        </a:p>
      </dgm:t>
    </dgm:pt>
    <dgm:pt modelId="{52D23FEA-E7C6-4DA9-98A8-E726D5D7EC80}" type="pres">
      <dgm:prSet presAssocID="{D7F3BE6F-9077-47FC-B11A-9D4BCD03A809}" presName="node" presStyleLbl="node1" presStyleIdx="3" presStyleCnt="5" custLinFactNeighborX="-16551" custLinFactNeighborY="-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C3284-F7EB-4833-861D-75D961D3D032}" type="pres">
      <dgm:prSet presAssocID="{097CE187-A099-4BFE-921E-8F0C5D837268}" presName="sibTrans" presStyleCnt="0"/>
      <dgm:spPr/>
      <dgm:t>
        <a:bodyPr/>
        <a:lstStyle/>
        <a:p>
          <a:endParaRPr lang="ru-RU"/>
        </a:p>
      </dgm:t>
    </dgm:pt>
    <dgm:pt modelId="{C9EC2D50-0560-4D6C-B9D6-C5FC727EE392}" type="pres">
      <dgm:prSet presAssocID="{0CDC28A6-7640-4BCB-8313-D0010F814765}" presName="node" presStyleLbl="node1" presStyleIdx="4" presStyleCnt="5" custLinFactNeighborX="12788" custLinFactNeighborY="-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B16441-E918-44ED-89B2-70C894E85F79}" type="presOf" srcId="{00113B66-992E-4C6D-B576-6A06EDB39D27}" destId="{2B417E49-2998-4F97-86BD-8B2DDED01AEF}" srcOrd="0" destOrd="0" presId="urn:microsoft.com/office/officeart/2005/8/layout/default"/>
    <dgm:cxn modelId="{6615B358-6ACF-4B12-94EB-875344A3D497}" srcId="{52451CC8-7004-4E91-84E1-6DE67B76A7A4}" destId="{B0FA3E9C-1B78-4209-B14F-C13EADF8DCA9}" srcOrd="2" destOrd="0" parTransId="{E7B81F0A-E656-48E9-9BE1-1619C210AD8C}" sibTransId="{72A3FFE2-FDDF-4660-AB30-91AD8E0C328B}"/>
    <dgm:cxn modelId="{EA016E6D-62C9-4CD1-88C8-56E790ABBA9B}" type="presOf" srcId="{0CDC28A6-7640-4BCB-8313-D0010F814765}" destId="{C9EC2D50-0560-4D6C-B9D6-C5FC727EE392}" srcOrd="0" destOrd="0" presId="urn:microsoft.com/office/officeart/2005/8/layout/default"/>
    <dgm:cxn modelId="{43B43FB6-07A4-491E-AD01-90C5F4041928}" type="presOf" srcId="{B0FA3E9C-1B78-4209-B14F-C13EADF8DCA9}" destId="{9A9DA5C6-11D9-4CA3-BFDC-119F04C2833F}" srcOrd="0" destOrd="0" presId="urn:microsoft.com/office/officeart/2005/8/layout/default"/>
    <dgm:cxn modelId="{6CC5E6D9-8892-436D-B2FA-DAC7E7A81326}" srcId="{52451CC8-7004-4E91-84E1-6DE67B76A7A4}" destId="{D7F3BE6F-9077-47FC-B11A-9D4BCD03A809}" srcOrd="3" destOrd="0" parTransId="{5840BD64-AD88-4273-AC55-FFACF171EC9D}" sibTransId="{097CE187-A099-4BFE-921E-8F0C5D837268}"/>
    <dgm:cxn modelId="{BAC7D5D6-26D3-4A19-A85A-9AE949E26CBF}" type="presOf" srcId="{52451CC8-7004-4E91-84E1-6DE67B76A7A4}" destId="{4784E3B0-9224-49B4-A5DF-B7A606F46423}" srcOrd="0" destOrd="0" presId="urn:microsoft.com/office/officeart/2005/8/layout/default"/>
    <dgm:cxn modelId="{9CFE29DB-73DD-4BDD-842B-2FA94C173D48}" type="presOf" srcId="{D7F3BE6F-9077-47FC-B11A-9D4BCD03A809}" destId="{52D23FEA-E7C6-4DA9-98A8-E726D5D7EC80}" srcOrd="0" destOrd="0" presId="urn:microsoft.com/office/officeart/2005/8/layout/default"/>
    <dgm:cxn modelId="{DD719BC7-821D-4B51-9737-5EA6A374B774}" type="presOf" srcId="{B52D048E-3C30-4199-8A70-2220EB6B12B9}" destId="{24175628-10A5-4ECE-AEA0-3670384C3AC3}" srcOrd="0" destOrd="0" presId="urn:microsoft.com/office/officeart/2005/8/layout/default"/>
    <dgm:cxn modelId="{DD096BE1-0FDD-410A-BDE4-BA2C194D886E}" srcId="{52451CC8-7004-4E91-84E1-6DE67B76A7A4}" destId="{B52D048E-3C30-4199-8A70-2220EB6B12B9}" srcOrd="1" destOrd="0" parTransId="{7E144063-5AC9-428C-B035-5333AA894076}" sibTransId="{83AC4C15-D0A6-4580-914C-6A110D0A39A6}"/>
    <dgm:cxn modelId="{A3D5E702-00DD-4C8A-9E43-EAD8601C577B}" srcId="{52451CC8-7004-4E91-84E1-6DE67B76A7A4}" destId="{0CDC28A6-7640-4BCB-8313-D0010F814765}" srcOrd="4" destOrd="0" parTransId="{1BDB5906-FE60-4E3E-9320-FBFB425CD69F}" sibTransId="{9C73E6B9-3480-4BEC-B824-0E162E0D0EDE}"/>
    <dgm:cxn modelId="{760DB317-A2E3-47EC-A91D-D5CD963165F9}" srcId="{52451CC8-7004-4E91-84E1-6DE67B76A7A4}" destId="{00113B66-992E-4C6D-B576-6A06EDB39D27}" srcOrd="0" destOrd="0" parTransId="{929953FB-B41C-4C83-8AA2-9BC9645944F8}" sibTransId="{E5EE4956-B2F0-4B07-B208-D073B4C0791E}"/>
    <dgm:cxn modelId="{87A7E1AC-3D32-4563-A60B-BCD7A201ACB2}" type="presParOf" srcId="{4784E3B0-9224-49B4-A5DF-B7A606F46423}" destId="{2B417E49-2998-4F97-86BD-8B2DDED01AEF}" srcOrd="0" destOrd="0" presId="urn:microsoft.com/office/officeart/2005/8/layout/default"/>
    <dgm:cxn modelId="{F43E467D-6E23-4944-82BF-A67C39E987B6}" type="presParOf" srcId="{4784E3B0-9224-49B4-A5DF-B7A606F46423}" destId="{5842A392-E315-4DE2-B271-0AB848CCB527}" srcOrd="1" destOrd="0" presId="urn:microsoft.com/office/officeart/2005/8/layout/default"/>
    <dgm:cxn modelId="{E5290011-710A-471C-8116-2F0A0E577C57}" type="presParOf" srcId="{4784E3B0-9224-49B4-A5DF-B7A606F46423}" destId="{24175628-10A5-4ECE-AEA0-3670384C3AC3}" srcOrd="2" destOrd="0" presId="urn:microsoft.com/office/officeart/2005/8/layout/default"/>
    <dgm:cxn modelId="{6808781F-3A1B-4422-A850-258FE484C366}" type="presParOf" srcId="{4784E3B0-9224-49B4-A5DF-B7A606F46423}" destId="{ADCBBD8F-070B-4EDE-B18F-549C6CF39CF4}" srcOrd="3" destOrd="0" presId="urn:microsoft.com/office/officeart/2005/8/layout/default"/>
    <dgm:cxn modelId="{C69BDF3E-FEB0-438B-ABCD-858FCC1020FE}" type="presParOf" srcId="{4784E3B0-9224-49B4-A5DF-B7A606F46423}" destId="{9A9DA5C6-11D9-4CA3-BFDC-119F04C2833F}" srcOrd="4" destOrd="0" presId="urn:microsoft.com/office/officeart/2005/8/layout/default"/>
    <dgm:cxn modelId="{A182B3DB-E480-4DED-AD82-85F729B37B4B}" type="presParOf" srcId="{4784E3B0-9224-49B4-A5DF-B7A606F46423}" destId="{2D1559F5-B0CE-4C82-B614-F870C294EF27}" srcOrd="5" destOrd="0" presId="urn:microsoft.com/office/officeart/2005/8/layout/default"/>
    <dgm:cxn modelId="{36C4343C-040F-42B5-AEF6-C0C62C3B514B}" type="presParOf" srcId="{4784E3B0-9224-49B4-A5DF-B7A606F46423}" destId="{52D23FEA-E7C6-4DA9-98A8-E726D5D7EC80}" srcOrd="6" destOrd="0" presId="urn:microsoft.com/office/officeart/2005/8/layout/default"/>
    <dgm:cxn modelId="{86B5F37C-6900-4B8E-AE01-6D204363C4EA}" type="presParOf" srcId="{4784E3B0-9224-49B4-A5DF-B7A606F46423}" destId="{CDAC3284-F7EB-4833-861D-75D961D3D032}" srcOrd="7" destOrd="0" presId="urn:microsoft.com/office/officeart/2005/8/layout/default"/>
    <dgm:cxn modelId="{CAC0655A-7F38-4BE4-8E5B-9D3C33EBAABF}" type="presParOf" srcId="{4784E3B0-9224-49B4-A5DF-B7A606F46423}" destId="{C9EC2D50-0560-4D6C-B9D6-C5FC727EE3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451CC8-7004-4E91-84E1-6DE67B76A7A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113B66-992E-4C6D-B576-6A06EDB39D2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РЕЖИМ </a:t>
          </a:r>
        </a:p>
        <a:p>
          <a:r>
            <a:rPr lang="ru-RU" sz="2400" b="1" dirty="0" smtClean="0">
              <a:solidFill>
                <a:schemeClr val="bg1"/>
              </a:solidFill>
            </a:rPr>
            <a:t>ДНЯ</a:t>
          </a:r>
          <a:endParaRPr lang="ru-RU" sz="2400" b="1" dirty="0">
            <a:solidFill>
              <a:schemeClr val="bg1"/>
            </a:solidFill>
          </a:endParaRPr>
        </a:p>
      </dgm:t>
    </dgm:pt>
    <dgm:pt modelId="{929953FB-B41C-4C83-8AA2-9BC9645944F8}" type="parTrans" cxnId="{760DB317-A2E3-47EC-A91D-D5CD963165F9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E5EE4956-B2F0-4B07-B208-D073B4C0791E}" type="sibTrans" cxnId="{760DB317-A2E3-47EC-A91D-D5CD963165F9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52D048E-3C30-4199-8A70-2220EB6B12B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ЛИЧНАЯ ГИГИЕНА</a:t>
          </a:r>
          <a:endParaRPr lang="ru-RU" sz="2400" b="1" dirty="0">
            <a:solidFill>
              <a:schemeClr val="bg1"/>
            </a:solidFill>
          </a:endParaRPr>
        </a:p>
      </dgm:t>
    </dgm:pt>
    <dgm:pt modelId="{7E144063-5AC9-428C-B035-5333AA894076}" type="parTrans" cxnId="{DD096BE1-0FDD-410A-BDE4-BA2C194D886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3AC4C15-D0A6-4580-914C-6A110D0A39A6}" type="sibTrans" cxnId="{DD096BE1-0FDD-410A-BDE4-BA2C194D886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0FA3E9C-1B78-4209-B14F-C13EADF8DCA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ПРАВИЛЬНОЕ ПИТАНИЕ</a:t>
          </a:r>
          <a:endParaRPr lang="ru-RU" sz="2400" b="1" dirty="0">
            <a:solidFill>
              <a:schemeClr val="bg1"/>
            </a:solidFill>
          </a:endParaRPr>
        </a:p>
      </dgm:t>
    </dgm:pt>
    <dgm:pt modelId="{E7B81F0A-E656-48E9-9BE1-1619C210AD8C}" type="parTrans" cxnId="{6615B358-6ACF-4B12-94EB-875344A3D49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72A3FFE2-FDDF-4660-AB30-91AD8E0C328B}" type="sibTrans" cxnId="{6615B358-6ACF-4B12-94EB-875344A3D49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D7F3BE6F-9077-47FC-B11A-9D4BCD03A809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2400" b="1" dirty="0">
            <a:solidFill>
              <a:schemeClr val="bg1"/>
            </a:solidFill>
          </a:endParaRPr>
        </a:p>
      </dgm:t>
    </dgm:pt>
    <dgm:pt modelId="{5840BD64-AD88-4273-AC55-FFACF171EC9D}" type="parTrans" cxnId="{6CC5E6D9-8892-436D-B2FA-DAC7E7A81326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97CE187-A099-4BFE-921E-8F0C5D837268}" type="sibTrans" cxnId="{6CC5E6D9-8892-436D-B2FA-DAC7E7A81326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CDC28A6-7640-4BCB-8313-D0010F814765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1BDB5906-FE60-4E3E-9320-FBFB425CD69F}" type="parTrans" cxnId="{A3D5E702-00DD-4C8A-9E43-EAD8601C577B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9C73E6B9-3480-4BEC-B824-0E162E0D0EDE}" type="sibTrans" cxnId="{A3D5E702-00DD-4C8A-9E43-EAD8601C577B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4784E3B0-9224-49B4-A5DF-B7A606F46423}" type="pres">
      <dgm:prSet presAssocID="{52451CC8-7004-4E91-84E1-6DE67B76A7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417E49-2998-4F97-86BD-8B2DDED01AEF}" type="pres">
      <dgm:prSet presAssocID="{00113B66-992E-4C6D-B576-6A06EDB39D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2A392-E315-4DE2-B271-0AB848CCB527}" type="pres">
      <dgm:prSet presAssocID="{E5EE4956-B2F0-4B07-B208-D073B4C0791E}" presName="sibTrans" presStyleCnt="0"/>
      <dgm:spPr/>
      <dgm:t>
        <a:bodyPr/>
        <a:lstStyle/>
        <a:p>
          <a:endParaRPr lang="ru-RU"/>
        </a:p>
      </dgm:t>
    </dgm:pt>
    <dgm:pt modelId="{24175628-10A5-4ECE-AEA0-3670384C3AC3}" type="pres">
      <dgm:prSet presAssocID="{B52D048E-3C30-4199-8A70-2220EB6B12B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BBD8F-070B-4EDE-B18F-549C6CF39CF4}" type="pres">
      <dgm:prSet presAssocID="{83AC4C15-D0A6-4580-914C-6A110D0A39A6}" presName="sibTrans" presStyleCnt="0"/>
      <dgm:spPr/>
      <dgm:t>
        <a:bodyPr/>
        <a:lstStyle/>
        <a:p>
          <a:endParaRPr lang="ru-RU"/>
        </a:p>
      </dgm:t>
    </dgm:pt>
    <dgm:pt modelId="{9A9DA5C6-11D9-4CA3-BFDC-119F04C2833F}" type="pres">
      <dgm:prSet presAssocID="{B0FA3E9C-1B78-4209-B14F-C13EADF8DC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559F5-B0CE-4C82-B614-F870C294EF27}" type="pres">
      <dgm:prSet presAssocID="{72A3FFE2-FDDF-4660-AB30-91AD8E0C328B}" presName="sibTrans" presStyleCnt="0"/>
      <dgm:spPr/>
      <dgm:t>
        <a:bodyPr/>
        <a:lstStyle/>
        <a:p>
          <a:endParaRPr lang="ru-RU"/>
        </a:p>
      </dgm:t>
    </dgm:pt>
    <dgm:pt modelId="{52D23FEA-E7C6-4DA9-98A8-E726D5D7EC80}" type="pres">
      <dgm:prSet presAssocID="{D7F3BE6F-9077-47FC-B11A-9D4BCD03A809}" presName="node" presStyleLbl="node1" presStyleIdx="3" presStyleCnt="5" custScaleX="103002" custLinFactNeighborX="-16551" custLinFactNeighborY="-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C3284-F7EB-4833-861D-75D961D3D032}" type="pres">
      <dgm:prSet presAssocID="{097CE187-A099-4BFE-921E-8F0C5D837268}" presName="sibTrans" presStyleCnt="0"/>
      <dgm:spPr/>
      <dgm:t>
        <a:bodyPr/>
        <a:lstStyle/>
        <a:p>
          <a:endParaRPr lang="ru-RU"/>
        </a:p>
      </dgm:t>
    </dgm:pt>
    <dgm:pt modelId="{C9EC2D50-0560-4D6C-B9D6-C5FC727EE392}" type="pres">
      <dgm:prSet presAssocID="{0CDC28A6-7640-4BCB-8313-D0010F814765}" presName="node" presStyleLbl="node1" presStyleIdx="4" presStyleCnt="5" custLinFactNeighborX="12788" custLinFactNeighborY="-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125A02-6E8A-4295-A140-80E65B0A7AEF}" type="presOf" srcId="{00113B66-992E-4C6D-B576-6A06EDB39D27}" destId="{2B417E49-2998-4F97-86BD-8B2DDED01AEF}" srcOrd="0" destOrd="0" presId="urn:microsoft.com/office/officeart/2005/8/layout/default"/>
    <dgm:cxn modelId="{6615B358-6ACF-4B12-94EB-875344A3D497}" srcId="{52451CC8-7004-4E91-84E1-6DE67B76A7A4}" destId="{B0FA3E9C-1B78-4209-B14F-C13EADF8DCA9}" srcOrd="2" destOrd="0" parTransId="{E7B81F0A-E656-48E9-9BE1-1619C210AD8C}" sibTransId="{72A3FFE2-FDDF-4660-AB30-91AD8E0C328B}"/>
    <dgm:cxn modelId="{AC8A8642-76F1-4984-9E68-C3FDAFD96340}" type="presOf" srcId="{0CDC28A6-7640-4BCB-8313-D0010F814765}" destId="{C9EC2D50-0560-4D6C-B9D6-C5FC727EE392}" srcOrd="0" destOrd="0" presId="urn:microsoft.com/office/officeart/2005/8/layout/default"/>
    <dgm:cxn modelId="{6CC5E6D9-8892-436D-B2FA-DAC7E7A81326}" srcId="{52451CC8-7004-4E91-84E1-6DE67B76A7A4}" destId="{D7F3BE6F-9077-47FC-B11A-9D4BCD03A809}" srcOrd="3" destOrd="0" parTransId="{5840BD64-AD88-4273-AC55-FFACF171EC9D}" sibTransId="{097CE187-A099-4BFE-921E-8F0C5D837268}"/>
    <dgm:cxn modelId="{682FD980-1721-491F-9B96-A85D419F77BE}" type="presOf" srcId="{D7F3BE6F-9077-47FC-B11A-9D4BCD03A809}" destId="{52D23FEA-E7C6-4DA9-98A8-E726D5D7EC80}" srcOrd="0" destOrd="0" presId="urn:microsoft.com/office/officeart/2005/8/layout/default"/>
    <dgm:cxn modelId="{C167A41D-EDE8-4338-B9D0-81383A621E82}" type="presOf" srcId="{52451CC8-7004-4E91-84E1-6DE67B76A7A4}" destId="{4784E3B0-9224-49B4-A5DF-B7A606F46423}" srcOrd="0" destOrd="0" presId="urn:microsoft.com/office/officeart/2005/8/layout/default"/>
    <dgm:cxn modelId="{DD096BE1-0FDD-410A-BDE4-BA2C194D886E}" srcId="{52451CC8-7004-4E91-84E1-6DE67B76A7A4}" destId="{B52D048E-3C30-4199-8A70-2220EB6B12B9}" srcOrd="1" destOrd="0" parTransId="{7E144063-5AC9-428C-B035-5333AA894076}" sibTransId="{83AC4C15-D0A6-4580-914C-6A110D0A39A6}"/>
    <dgm:cxn modelId="{96809B21-0107-4140-A6C3-001598237AF8}" type="presOf" srcId="{B52D048E-3C30-4199-8A70-2220EB6B12B9}" destId="{24175628-10A5-4ECE-AEA0-3670384C3AC3}" srcOrd="0" destOrd="0" presId="urn:microsoft.com/office/officeart/2005/8/layout/default"/>
    <dgm:cxn modelId="{A413FB04-BD24-4A91-AFBD-5A008D552958}" type="presOf" srcId="{B0FA3E9C-1B78-4209-B14F-C13EADF8DCA9}" destId="{9A9DA5C6-11D9-4CA3-BFDC-119F04C2833F}" srcOrd="0" destOrd="0" presId="urn:microsoft.com/office/officeart/2005/8/layout/default"/>
    <dgm:cxn modelId="{A3D5E702-00DD-4C8A-9E43-EAD8601C577B}" srcId="{52451CC8-7004-4E91-84E1-6DE67B76A7A4}" destId="{0CDC28A6-7640-4BCB-8313-D0010F814765}" srcOrd="4" destOrd="0" parTransId="{1BDB5906-FE60-4E3E-9320-FBFB425CD69F}" sibTransId="{9C73E6B9-3480-4BEC-B824-0E162E0D0EDE}"/>
    <dgm:cxn modelId="{760DB317-A2E3-47EC-A91D-D5CD963165F9}" srcId="{52451CC8-7004-4E91-84E1-6DE67B76A7A4}" destId="{00113B66-992E-4C6D-B576-6A06EDB39D27}" srcOrd="0" destOrd="0" parTransId="{929953FB-B41C-4C83-8AA2-9BC9645944F8}" sibTransId="{E5EE4956-B2F0-4B07-B208-D073B4C0791E}"/>
    <dgm:cxn modelId="{0A04919D-70C6-45F5-BF3F-A18309F63BF3}" type="presParOf" srcId="{4784E3B0-9224-49B4-A5DF-B7A606F46423}" destId="{2B417E49-2998-4F97-86BD-8B2DDED01AEF}" srcOrd="0" destOrd="0" presId="urn:microsoft.com/office/officeart/2005/8/layout/default"/>
    <dgm:cxn modelId="{E3DB8710-54C3-46E2-B1C6-4B297830C7F4}" type="presParOf" srcId="{4784E3B0-9224-49B4-A5DF-B7A606F46423}" destId="{5842A392-E315-4DE2-B271-0AB848CCB527}" srcOrd="1" destOrd="0" presId="urn:microsoft.com/office/officeart/2005/8/layout/default"/>
    <dgm:cxn modelId="{6B683B89-832B-422E-A894-29C2FCC91DA8}" type="presParOf" srcId="{4784E3B0-9224-49B4-A5DF-B7A606F46423}" destId="{24175628-10A5-4ECE-AEA0-3670384C3AC3}" srcOrd="2" destOrd="0" presId="urn:microsoft.com/office/officeart/2005/8/layout/default"/>
    <dgm:cxn modelId="{7EDAA58E-F026-41D3-904E-6BF83B1C8584}" type="presParOf" srcId="{4784E3B0-9224-49B4-A5DF-B7A606F46423}" destId="{ADCBBD8F-070B-4EDE-B18F-549C6CF39CF4}" srcOrd="3" destOrd="0" presId="urn:microsoft.com/office/officeart/2005/8/layout/default"/>
    <dgm:cxn modelId="{FA12F271-3871-4A91-87C5-140EC613AE08}" type="presParOf" srcId="{4784E3B0-9224-49B4-A5DF-B7A606F46423}" destId="{9A9DA5C6-11D9-4CA3-BFDC-119F04C2833F}" srcOrd="4" destOrd="0" presId="urn:microsoft.com/office/officeart/2005/8/layout/default"/>
    <dgm:cxn modelId="{1406591B-F97E-448A-839C-F8C3FE573459}" type="presParOf" srcId="{4784E3B0-9224-49B4-A5DF-B7A606F46423}" destId="{2D1559F5-B0CE-4C82-B614-F870C294EF27}" srcOrd="5" destOrd="0" presId="urn:microsoft.com/office/officeart/2005/8/layout/default"/>
    <dgm:cxn modelId="{4FD0D9AC-33EF-4562-B77D-74BDD110AC08}" type="presParOf" srcId="{4784E3B0-9224-49B4-A5DF-B7A606F46423}" destId="{52D23FEA-E7C6-4DA9-98A8-E726D5D7EC80}" srcOrd="6" destOrd="0" presId="urn:microsoft.com/office/officeart/2005/8/layout/default"/>
    <dgm:cxn modelId="{14989218-D757-4BB4-A5B3-F57BA679DE89}" type="presParOf" srcId="{4784E3B0-9224-49B4-A5DF-B7A606F46423}" destId="{CDAC3284-F7EB-4833-861D-75D961D3D032}" srcOrd="7" destOrd="0" presId="urn:microsoft.com/office/officeart/2005/8/layout/default"/>
    <dgm:cxn modelId="{BC8671E8-FFD3-477E-BAC5-CC93CAC1CE0B}" type="presParOf" srcId="{4784E3B0-9224-49B4-A5DF-B7A606F46423}" destId="{C9EC2D50-0560-4D6C-B9D6-C5FC727EE3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451CC8-7004-4E91-84E1-6DE67B76A7A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113B66-992E-4C6D-B576-6A06EDB39D2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РЕЖИМ </a:t>
          </a:r>
        </a:p>
        <a:p>
          <a:r>
            <a:rPr lang="ru-RU" sz="2400" b="1" dirty="0" smtClean="0">
              <a:solidFill>
                <a:schemeClr val="bg1"/>
              </a:solidFill>
            </a:rPr>
            <a:t>ДНЯ</a:t>
          </a:r>
          <a:endParaRPr lang="ru-RU" sz="2400" b="1" dirty="0">
            <a:solidFill>
              <a:schemeClr val="bg1"/>
            </a:solidFill>
          </a:endParaRPr>
        </a:p>
      </dgm:t>
    </dgm:pt>
    <dgm:pt modelId="{929953FB-B41C-4C83-8AA2-9BC9645944F8}" type="parTrans" cxnId="{760DB317-A2E3-47EC-A91D-D5CD963165F9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E5EE4956-B2F0-4B07-B208-D073B4C0791E}" type="sibTrans" cxnId="{760DB317-A2E3-47EC-A91D-D5CD963165F9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52D048E-3C30-4199-8A70-2220EB6B12B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ЛИЧНАЯ ГИГИЕНА</a:t>
          </a:r>
          <a:endParaRPr lang="ru-RU" sz="2400" b="1" dirty="0">
            <a:solidFill>
              <a:schemeClr val="bg1"/>
            </a:solidFill>
          </a:endParaRPr>
        </a:p>
      </dgm:t>
    </dgm:pt>
    <dgm:pt modelId="{7E144063-5AC9-428C-B035-5333AA894076}" type="parTrans" cxnId="{DD096BE1-0FDD-410A-BDE4-BA2C194D886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3AC4C15-D0A6-4580-914C-6A110D0A39A6}" type="sibTrans" cxnId="{DD096BE1-0FDD-410A-BDE4-BA2C194D886E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0FA3E9C-1B78-4209-B14F-C13EADF8DCA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ПРАВИЛЬНОЕ ПИТАНИЕ</a:t>
          </a:r>
          <a:endParaRPr lang="ru-RU" sz="2400" b="1" dirty="0">
            <a:solidFill>
              <a:schemeClr val="bg1"/>
            </a:solidFill>
          </a:endParaRPr>
        </a:p>
      </dgm:t>
    </dgm:pt>
    <dgm:pt modelId="{E7B81F0A-E656-48E9-9BE1-1619C210AD8C}" type="parTrans" cxnId="{6615B358-6ACF-4B12-94EB-875344A3D49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72A3FFE2-FDDF-4660-AB30-91AD8E0C328B}" type="sibTrans" cxnId="{6615B358-6ACF-4B12-94EB-875344A3D49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D7F3BE6F-9077-47FC-B11A-9D4BCD03A80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ДВИЖЕНИЕ, ЗАКАЛИВАНИЕ</a:t>
          </a:r>
          <a:endParaRPr lang="ru-RU" sz="2400" b="1" dirty="0">
            <a:solidFill>
              <a:schemeClr val="bg1"/>
            </a:solidFill>
          </a:endParaRPr>
        </a:p>
      </dgm:t>
    </dgm:pt>
    <dgm:pt modelId="{5840BD64-AD88-4273-AC55-FFACF171EC9D}" type="parTrans" cxnId="{6CC5E6D9-8892-436D-B2FA-DAC7E7A81326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97CE187-A099-4BFE-921E-8F0C5D837268}" type="sibTrans" cxnId="{6CC5E6D9-8892-436D-B2FA-DAC7E7A81326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CDC28A6-7640-4BCB-8313-D0010F814765}">
      <dgm:prSet phldrT="[Текст]"/>
      <dgm:spPr>
        <a:solidFill>
          <a:srgbClr val="0070C0"/>
        </a:solid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1BDB5906-FE60-4E3E-9320-FBFB425CD69F}" type="parTrans" cxnId="{A3D5E702-00DD-4C8A-9E43-EAD8601C577B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9C73E6B9-3480-4BEC-B824-0E162E0D0EDE}" type="sibTrans" cxnId="{A3D5E702-00DD-4C8A-9E43-EAD8601C577B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4784E3B0-9224-49B4-A5DF-B7A606F46423}" type="pres">
      <dgm:prSet presAssocID="{52451CC8-7004-4E91-84E1-6DE67B76A7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417E49-2998-4F97-86BD-8B2DDED01AEF}" type="pres">
      <dgm:prSet presAssocID="{00113B66-992E-4C6D-B576-6A06EDB39D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2A392-E315-4DE2-B271-0AB848CCB527}" type="pres">
      <dgm:prSet presAssocID="{E5EE4956-B2F0-4B07-B208-D073B4C0791E}" presName="sibTrans" presStyleCnt="0"/>
      <dgm:spPr/>
      <dgm:t>
        <a:bodyPr/>
        <a:lstStyle/>
        <a:p>
          <a:endParaRPr lang="ru-RU"/>
        </a:p>
      </dgm:t>
    </dgm:pt>
    <dgm:pt modelId="{24175628-10A5-4ECE-AEA0-3670384C3AC3}" type="pres">
      <dgm:prSet presAssocID="{B52D048E-3C30-4199-8A70-2220EB6B12B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BBD8F-070B-4EDE-B18F-549C6CF39CF4}" type="pres">
      <dgm:prSet presAssocID="{83AC4C15-D0A6-4580-914C-6A110D0A39A6}" presName="sibTrans" presStyleCnt="0"/>
      <dgm:spPr/>
      <dgm:t>
        <a:bodyPr/>
        <a:lstStyle/>
        <a:p>
          <a:endParaRPr lang="ru-RU"/>
        </a:p>
      </dgm:t>
    </dgm:pt>
    <dgm:pt modelId="{9A9DA5C6-11D9-4CA3-BFDC-119F04C2833F}" type="pres">
      <dgm:prSet presAssocID="{B0FA3E9C-1B78-4209-B14F-C13EADF8DC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559F5-B0CE-4C82-B614-F870C294EF27}" type="pres">
      <dgm:prSet presAssocID="{72A3FFE2-FDDF-4660-AB30-91AD8E0C328B}" presName="sibTrans" presStyleCnt="0"/>
      <dgm:spPr/>
      <dgm:t>
        <a:bodyPr/>
        <a:lstStyle/>
        <a:p>
          <a:endParaRPr lang="ru-RU"/>
        </a:p>
      </dgm:t>
    </dgm:pt>
    <dgm:pt modelId="{52D23FEA-E7C6-4DA9-98A8-E726D5D7EC80}" type="pres">
      <dgm:prSet presAssocID="{D7F3BE6F-9077-47FC-B11A-9D4BCD03A809}" presName="node" presStyleLbl="node1" presStyleIdx="3" presStyleCnt="5" custScaleX="103002" custLinFactNeighborX="-16551" custLinFactNeighborY="-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C3284-F7EB-4833-861D-75D961D3D032}" type="pres">
      <dgm:prSet presAssocID="{097CE187-A099-4BFE-921E-8F0C5D837268}" presName="sibTrans" presStyleCnt="0"/>
      <dgm:spPr/>
      <dgm:t>
        <a:bodyPr/>
        <a:lstStyle/>
        <a:p>
          <a:endParaRPr lang="ru-RU"/>
        </a:p>
      </dgm:t>
    </dgm:pt>
    <dgm:pt modelId="{C9EC2D50-0560-4D6C-B9D6-C5FC727EE392}" type="pres">
      <dgm:prSet presAssocID="{0CDC28A6-7640-4BCB-8313-D0010F814765}" presName="node" presStyleLbl="node1" presStyleIdx="4" presStyleCnt="5" custLinFactNeighborX="12788" custLinFactNeighborY="-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246286-BBAD-4F47-8E5E-1D786ACAF294}" type="presOf" srcId="{D7F3BE6F-9077-47FC-B11A-9D4BCD03A809}" destId="{52D23FEA-E7C6-4DA9-98A8-E726D5D7EC80}" srcOrd="0" destOrd="0" presId="urn:microsoft.com/office/officeart/2005/8/layout/default"/>
    <dgm:cxn modelId="{6615B358-6ACF-4B12-94EB-875344A3D497}" srcId="{52451CC8-7004-4E91-84E1-6DE67B76A7A4}" destId="{B0FA3E9C-1B78-4209-B14F-C13EADF8DCA9}" srcOrd="2" destOrd="0" parTransId="{E7B81F0A-E656-48E9-9BE1-1619C210AD8C}" sibTransId="{72A3FFE2-FDDF-4660-AB30-91AD8E0C328B}"/>
    <dgm:cxn modelId="{28A9D0FD-7A38-4BC0-9B57-F3D7A6C3931A}" type="presOf" srcId="{0CDC28A6-7640-4BCB-8313-D0010F814765}" destId="{C9EC2D50-0560-4D6C-B9D6-C5FC727EE392}" srcOrd="0" destOrd="0" presId="urn:microsoft.com/office/officeart/2005/8/layout/default"/>
    <dgm:cxn modelId="{6CC5E6D9-8892-436D-B2FA-DAC7E7A81326}" srcId="{52451CC8-7004-4E91-84E1-6DE67B76A7A4}" destId="{D7F3BE6F-9077-47FC-B11A-9D4BCD03A809}" srcOrd="3" destOrd="0" parTransId="{5840BD64-AD88-4273-AC55-FFACF171EC9D}" sibTransId="{097CE187-A099-4BFE-921E-8F0C5D837268}"/>
    <dgm:cxn modelId="{85818FFF-EB6F-4348-9B41-8951B2F17EAF}" type="presOf" srcId="{52451CC8-7004-4E91-84E1-6DE67B76A7A4}" destId="{4784E3B0-9224-49B4-A5DF-B7A606F46423}" srcOrd="0" destOrd="0" presId="urn:microsoft.com/office/officeart/2005/8/layout/default"/>
    <dgm:cxn modelId="{F1F7370F-CEA8-4F84-88C7-5EF147771B57}" type="presOf" srcId="{B52D048E-3C30-4199-8A70-2220EB6B12B9}" destId="{24175628-10A5-4ECE-AEA0-3670384C3AC3}" srcOrd="0" destOrd="0" presId="urn:microsoft.com/office/officeart/2005/8/layout/default"/>
    <dgm:cxn modelId="{DD096BE1-0FDD-410A-BDE4-BA2C194D886E}" srcId="{52451CC8-7004-4E91-84E1-6DE67B76A7A4}" destId="{B52D048E-3C30-4199-8A70-2220EB6B12B9}" srcOrd="1" destOrd="0" parTransId="{7E144063-5AC9-428C-B035-5333AA894076}" sibTransId="{83AC4C15-D0A6-4580-914C-6A110D0A39A6}"/>
    <dgm:cxn modelId="{FB8948D4-855E-437D-BCDB-1BDA6D90818C}" type="presOf" srcId="{00113B66-992E-4C6D-B576-6A06EDB39D27}" destId="{2B417E49-2998-4F97-86BD-8B2DDED01AEF}" srcOrd="0" destOrd="0" presId="urn:microsoft.com/office/officeart/2005/8/layout/default"/>
    <dgm:cxn modelId="{A3D5E702-00DD-4C8A-9E43-EAD8601C577B}" srcId="{52451CC8-7004-4E91-84E1-6DE67B76A7A4}" destId="{0CDC28A6-7640-4BCB-8313-D0010F814765}" srcOrd="4" destOrd="0" parTransId="{1BDB5906-FE60-4E3E-9320-FBFB425CD69F}" sibTransId="{9C73E6B9-3480-4BEC-B824-0E162E0D0EDE}"/>
    <dgm:cxn modelId="{A2D9FD58-1448-45F4-8F74-A1305CBA4F82}" type="presOf" srcId="{B0FA3E9C-1B78-4209-B14F-C13EADF8DCA9}" destId="{9A9DA5C6-11D9-4CA3-BFDC-119F04C2833F}" srcOrd="0" destOrd="0" presId="urn:microsoft.com/office/officeart/2005/8/layout/default"/>
    <dgm:cxn modelId="{760DB317-A2E3-47EC-A91D-D5CD963165F9}" srcId="{52451CC8-7004-4E91-84E1-6DE67B76A7A4}" destId="{00113B66-992E-4C6D-B576-6A06EDB39D27}" srcOrd="0" destOrd="0" parTransId="{929953FB-B41C-4C83-8AA2-9BC9645944F8}" sibTransId="{E5EE4956-B2F0-4B07-B208-D073B4C0791E}"/>
    <dgm:cxn modelId="{57590157-3931-459F-8020-33CBB0B2BDF2}" type="presParOf" srcId="{4784E3B0-9224-49B4-A5DF-B7A606F46423}" destId="{2B417E49-2998-4F97-86BD-8B2DDED01AEF}" srcOrd="0" destOrd="0" presId="urn:microsoft.com/office/officeart/2005/8/layout/default"/>
    <dgm:cxn modelId="{F03AF074-6BDE-4050-8E63-B6CF74A58ED1}" type="presParOf" srcId="{4784E3B0-9224-49B4-A5DF-B7A606F46423}" destId="{5842A392-E315-4DE2-B271-0AB848CCB527}" srcOrd="1" destOrd="0" presId="urn:microsoft.com/office/officeart/2005/8/layout/default"/>
    <dgm:cxn modelId="{77568572-4989-441B-9F4B-9C891889866E}" type="presParOf" srcId="{4784E3B0-9224-49B4-A5DF-B7A606F46423}" destId="{24175628-10A5-4ECE-AEA0-3670384C3AC3}" srcOrd="2" destOrd="0" presId="urn:microsoft.com/office/officeart/2005/8/layout/default"/>
    <dgm:cxn modelId="{D000BCF0-5E4A-41EF-A10C-E15A506712A0}" type="presParOf" srcId="{4784E3B0-9224-49B4-A5DF-B7A606F46423}" destId="{ADCBBD8F-070B-4EDE-B18F-549C6CF39CF4}" srcOrd="3" destOrd="0" presId="urn:microsoft.com/office/officeart/2005/8/layout/default"/>
    <dgm:cxn modelId="{CCEB09CB-5C47-4E5C-90B8-41A5C192608A}" type="presParOf" srcId="{4784E3B0-9224-49B4-A5DF-B7A606F46423}" destId="{9A9DA5C6-11D9-4CA3-BFDC-119F04C2833F}" srcOrd="4" destOrd="0" presId="urn:microsoft.com/office/officeart/2005/8/layout/default"/>
    <dgm:cxn modelId="{36FFA9C9-F31A-4A1E-A972-174159B96606}" type="presParOf" srcId="{4784E3B0-9224-49B4-A5DF-B7A606F46423}" destId="{2D1559F5-B0CE-4C82-B614-F870C294EF27}" srcOrd="5" destOrd="0" presId="urn:microsoft.com/office/officeart/2005/8/layout/default"/>
    <dgm:cxn modelId="{A435D74F-1BBE-4E8A-AF4C-A00EAECCB381}" type="presParOf" srcId="{4784E3B0-9224-49B4-A5DF-B7A606F46423}" destId="{52D23FEA-E7C6-4DA9-98A8-E726D5D7EC80}" srcOrd="6" destOrd="0" presId="urn:microsoft.com/office/officeart/2005/8/layout/default"/>
    <dgm:cxn modelId="{EF06A6DD-0B29-4B86-8113-D471C858F0B9}" type="presParOf" srcId="{4784E3B0-9224-49B4-A5DF-B7A606F46423}" destId="{CDAC3284-F7EB-4833-861D-75D961D3D032}" srcOrd="7" destOrd="0" presId="urn:microsoft.com/office/officeart/2005/8/layout/default"/>
    <dgm:cxn modelId="{52A72E3E-9742-49B3-A78F-113409377AC8}" type="presParOf" srcId="{4784E3B0-9224-49B4-A5DF-B7A606F46423}" destId="{C9EC2D50-0560-4D6C-B9D6-C5FC727EE3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417E49-2998-4F97-86BD-8B2DDED01AEF}">
      <dsp:nvSpPr>
        <dsp:cNvPr id="0" name=""/>
        <dsp:cNvSpPr/>
      </dsp:nvSpPr>
      <dsp:spPr>
        <a:xfrm>
          <a:off x="0" y="419671"/>
          <a:ext cx="2519582" cy="151174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bg1"/>
            </a:solidFill>
          </a:endParaRPr>
        </a:p>
      </dsp:txBody>
      <dsp:txXfrm>
        <a:off x="0" y="419671"/>
        <a:ext cx="2519582" cy="1511749"/>
      </dsp:txXfrm>
    </dsp:sp>
    <dsp:sp modelId="{24175628-10A5-4ECE-AEA0-3670384C3AC3}">
      <dsp:nvSpPr>
        <dsp:cNvPr id="0" name=""/>
        <dsp:cNvSpPr/>
      </dsp:nvSpPr>
      <dsp:spPr>
        <a:xfrm>
          <a:off x="2806084" y="439686"/>
          <a:ext cx="2519582" cy="1511749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bg1"/>
            </a:solidFill>
          </a:endParaRPr>
        </a:p>
      </dsp:txBody>
      <dsp:txXfrm>
        <a:off x="2806084" y="439686"/>
        <a:ext cx="2519582" cy="1511749"/>
      </dsp:txXfrm>
    </dsp:sp>
    <dsp:sp modelId="{E83ABB13-262A-4340-8178-8690F4EFF4F3}">
      <dsp:nvSpPr>
        <dsp:cNvPr id="0" name=""/>
        <dsp:cNvSpPr/>
      </dsp:nvSpPr>
      <dsp:spPr>
        <a:xfrm>
          <a:off x="5543081" y="439686"/>
          <a:ext cx="2519582" cy="1511749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bg1"/>
            </a:solidFill>
          </a:endParaRPr>
        </a:p>
      </dsp:txBody>
      <dsp:txXfrm>
        <a:off x="5543081" y="439686"/>
        <a:ext cx="2519582" cy="1511749"/>
      </dsp:txXfrm>
    </dsp:sp>
    <dsp:sp modelId="{9A9DA5C6-11D9-4CA3-BFDC-119F04C2833F}">
      <dsp:nvSpPr>
        <dsp:cNvPr id="0" name=""/>
        <dsp:cNvSpPr/>
      </dsp:nvSpPr>
      <dsp:spPr>
        <a:xfrm>
          <a:off x="1077877" y="2095879"/>
          <a:ext cx="2519582" cy="1511749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bg1"/>
            </a:solidFill>
          </a:endParaRPr>
        </a:p>
      </dsp:txBody>
      <dsp:txXfrm>
        <a:off x="1077877" y="2095879"/>
        <a:ext cx="2519582" cy="1511749"/>
      </dsp:txXfrm>
    </dsp:sp>
    <dsp:sp modelId="{52D23FEA-E7C6-4DA9-98A8-E726D5D7EC80}">
      <dsp:nvSpPr>
        <dsp:cNvPr id="0" name=""/>
        <dsp:cNvSpPr/>
      </dsp:nvSpPr>
      <dsp:spPr>
        <a:xfrm>
          <a:off x="69767" y="439681"/>
          <a:ext cx="2519582" cy="1511749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bg1"/>
            </a:solidFill>
          </a:endParaRPr>
        </a:p>
      </dsp:txBody>
      <dsp:txXfrm>
        <a:off x="69767" y="439681"/>
        <a:ext cx="2519582" cy="1511749"/>
      </dsp:txXfrm>
    </dsp:sp>
    <dsp:sp modelId="{C9EC2D50-0560-4D6C-B9D6-C5FC727EE392}">
      <dsp:nvSpPr>
        <dsp:cNvPr id="0" name=""/>
        <dsp:cNvSpPr/>
      </dsp:nvSpPr>
      <dsp:spPr>
        <a:xfrm>
          <a:off x="4462256" y="2095879"/>
          <a:ext cx="2519582" cy="1511749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bg1"/>
            </a:solidFill>
          </a:endParaRPr>
        </a:p>
      </dsp:txBody>
      <dsp:txXfrm>
        <a:off x="4462256" y="2095879"/>
        <a:ext cx="2519582" cy="15117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DE4D1-9400-4A1B-9D3D-CB5B20B728B5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D66AF-007D-4FA7-8444-1C6CBAA9F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DE4D1-9400-4A1B-9D3D-CB5B20B728B5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D66AF-007D-4FA7-8444-1C6CBAA9F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DE4D1-9400-4A1B-9D3D-CB5B20B728B5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D66AF-007D-4FA7-8444-1C6CBAA9F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DE4D1-9400-4A1B-9D3D-CB5B20B728B5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D66AF-007D-4FA7-8444-1C6CBAA9F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DE4D1-9400-4A1B-9D3D-CB5B20B728B5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D66AF-007D-4FA7-8444-1C6CBAA9F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DE4D1-9400-4A1B-9D3D-CB5B20B728B5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D66AF-007D-4FA7-8444-1C6CBAA9F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DE4D1-9400-4A1B-9D3D-CB5B20B728B5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D66AF-007D-4FA7-8444-1C6CBAA9F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DE4D1-9400-4A1B-9D3D-CB5B20B728B5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D66AF-007D-4FA7-8444-1C6CBAA9F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DE4D1-9400-4A1B-9D3D-CB5B20B728B5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D66AF-007D-4FA7-8444-1C6CBAA9F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DE4D1-9400-4A1B-9D3D-CB5B20B728B5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D66AF-007D-4FA7-8444-1C6CBAA9F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DE4D1-9400-4A1B-9D3D-CB5B20B728B5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D66AF-007D-4FA7-8444-1C6CBAA9F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78DE4D1-9400-4A1B-9D3D-CB5B20B728B5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BD66AF-007D-4FA7-8444-1C6CBAA9F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/>
          <a:lstStyle/>
          <a:p>
            <a:r>
              <a:rPr lang="ru-RU" sz="4800" b="1" i="0" cap="all" dirty="0" smtClean="0">
                <a:solidFill>
                  <a:srgbClr val="FF0000"/>
                </a:solidFill>
              </a:rPr>
              <a:t>Если хочешь быть здоров.</a:t>
            </a:r>
            <a:endParaRPr lang="ru-RU" sz="4800" b="1" i="0" cap="all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06108" y="3680641"/>
            <a:ext cx="2037892" cy="3177359"/>
          </a:xfrm>
          <a:prstGeom prst="rect">
            <a:avLst/>
          </a:prstGeom>
          <a:noFill/>
        </p:spPr>
      </p:pic>
      <p:pic>
        <p:nvPicPr>
          <p:cNvPr id="1030" name="Picture 6" descr="C:\Users\1\Pictures\a62b92e709c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404664"/>
            <a:ext cx="6705129" cy="64533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0748749">
            <a:off x="2646789" y="3595994"/>
            <a:ext cx="4610706" cy="249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Почему нужно чистить зубы и мыть руки?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Почему нужно есть много овощей и фруктов?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Зачем мы спим ночью?</a:t>
            </a:r>
          </a:p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esktop\если хочешь быть здоров\режим дн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25" y="-3175"/>
            <a:ext cx="9163050" cy="68643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260648"/>
            <a:ext cx="3312368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Помни!</a:t>
            </a:r>
            <a:endParaRPr lang="ru-RU" b="1" i="0" dirty="0">
              <a:solidFill>
                <a:srgbClr val="C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28800"/>
            <a:ext cx="8604448" cy="44672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сутки вы должны спать </a:t>
            </a:r>
          </a:p>
          <a:p>
            <a:pPr marL="609600" indent="-609600">
              <a:buFontTx/>
              <a:buNone/>
            </a:pP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не менее 8-9 часов.</a:t>
            </a:r>
          </a:p>
          <a:p>
            <a:pPr marL="609600" indent="-609600">
              <a:buFontTx/>
              <a:buAutoNum type="arabicPeriod" startAt="2"/>
            </a:pP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Кушать надо примерно в одно </a:t>
            </a:r>
          </a:p>
          <a:p>
            <a:pPr marL="609600" indent="-609600">
              <a:buFontTx/>
              <a:buNone/>
            </a:pP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и то же время 4-5 раз в день, но никак не реже 3-ёх раз.</a:t>
            </a:r>
          </a:p>
          <a:p>
            <a:pPr marL="609600" indent="-609600">
              <a:buFontTx/>
              <a:buAutoNum type="arabicPeriod" startAt="3"/>
            </a:pP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Проводить на свежем воздухе не меньше 2-ух часов в день.</a:t>
            </a:r>
          </a:p>
          <a:p>
            <a:pPr marL="609600" indent="-609600">
              <a:buFontTx/>
              <a:buAutoNum type="arabicPeriod" startAt="3"/>
            </a:pP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Чередовать учёбу или работу с отдыхом.</a:t>
            </a:r>
          </a:p>
          <a:p>
            <a:pPr marL="609600" indent="-609600">
              <a:buFontTx/>
              <a:buAutoNum type="arabicPeriod" startAt="3"/>
            </a:pP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Побольше двигаться. </a:t>
            </a:r>
          </a:p>
          <a:p>
            <a:pPr marL="609600" indent="-609600">
              <a:buFontTx/>
              <a:buAutoNum type="arabicPeriod" startAt="3"/>
            </a:pPr>
            <a:endParaRPr lang="ru-RU" sz="2800" b="1" i="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None/>
            </a:pPr>
            <a:endParaRPr lang="ru-RU" sz="2800" b="1" i="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AutoNum type="arabicPeriod"/>
            </a:pPr>
            <a:endParaRPr lang="ru-RU" sz="2800" b="1" i="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C:\Users\1\Desktop\если хочешь быть здоров\Risunok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0"/>
            <a:ext cx="2456199" cy="33569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Наши помощники здоровья:</a:t>
            </a:r>
            <a:endParaRPr lang="ru-RU" b="1" i="0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8062664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5576" y="2420888"/>
            <a:ext cx="2520280" cy="151216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РЕЖИМ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ДНЯ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Загадки</a:t>
            </a:r>
            <a:endParaRPr lang="ru-RU" b="1" i="0" dirty="0">
              <a:solidFill>
                <a:srgbClr val="C00000"/>
              </a:solidFill>
            </a:endParaRPr>
          </a:p>
        </p:txBody>
      </p:sp>
      <p:pic>
        <p:nvPicPr>
          <p:cNvPr id="25603" name="Picture 3" descr="C:\Users\1\Desktop\если хочешь быть здоров\картинки\мыло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268760"/>
            <a:ext cx="1512167" cy="2580697"/>
          </a:xfrm>
          <a:prstGeom prst="rect">
            <a:avLst/>
          </a:prstGeom>
          <a:noFill/>
        </p:spPr>
      </p:pic>
      <p:pic>
        <p:nvPicPr>
          <p:cNvPr id="25605" name="Picture 5" descr="C:\Users\1\Desktop\если хочешь быть здоров\картинки\iCA1A8GQ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1268760"/>
            <a:ext cx="3168352" cy="2376264"/>
          </a:xfrm>
          <a:prstGeom prst="rect">
            <a:avLst/>
          </a:prstGeom>
          <a:noFill/>
        </p:spPr>
      </p:pic>
      <p:pic>
        <p:nvPicPr>
          <p:cNvPr id="25606" name="Picture 6" descr="C:\Users\1\Desktop\если хочешь быть здоров\картинки\iCAU5O2C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1" y="4221088"/>
            <a:ext cx="3045458" cy="1872208"/>
          </a:xfrm>
          <a:prstGeom prst="rect">
            <a:avLst/>
          </a:prstGeom>
          <a:noFill/>
        </p:spPr>
      </p:pic>
      <p:pic>
        <p:nvPicPr>
          <p:cNvPr id="25607" name="Picture 7" descr="C:\Users\1\Desktop\если хочешь быть здоров\картинки\iCAYCDSU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55776" y="3645024"/>
            <a:ext cx="3456384" cy="3014288"/>
          </a:xfrm>
          <a:prstGeom prst="rect">
            <a:avLst/>
          </a:prstGeom>
          <a:noFill/>
        </p:spPr>
      </p:pic>
      <p:pic>
        <p:nvPicPr>
          <p:cNvPr id="25608" name="Picture 8" descr="C:\Users\1\Desktop\если хочешь быть здоров\картинки\iCA37B19V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64088" y="1340768"/>
            <a:ext cx="4314056" cy="2157028"/>
          </a:xfrm>
          <a:prstGeom prst="rect">
            <a:avLst/>
          </a:prstGeom>
          <a:noFill/>
        </p:spPr>
      </p:pic>
      <p:pic>
        <p:nvPicPr>
          <p:cNvPr id="25609" name="Picture 9" descr="C:\Users\1\Desktop\если хочешь быть здоров\картинки\iCAPEMXDR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20072" y="3861048"/>
            <a:ext cx="3648968" cy="27367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3166120" cy="731168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Личные</a:t>
            </a:r>
            <a:endParaRPr lang="ru-RU" b="1" i="0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508104" y="260648"/>
            <a:ext cx="3166120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Для</a:t>
            </a:r>
            <a:r>
              <a:rPr kumimoji="0" lang="ru-RU" sz="4400" b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семьи</a:t>
            </a:r>
            <a:endParaRPr kumimoji="0" lang="ru-RU" sz="4400" b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1196752"/>
            <a:ext cx="4104456" cy="5661248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1\Desktop\если хочешь быть здоров\картинки\iCA1A8GQ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3429000"/>
            <a:ext cx="2232248" cy="1674186"/>
          </a:xfrm>
          <a:prstGeom prst="rect">
            <a:avLst/>
          </a:prstGeom>
          <a:noFill/>
        </p:spPr>
      </p:pic>
      <p:pic>
        <p:nvPicPr>
          <p:cNvPr id="16" name="Picture 3" descr="C:\Users\1\Desktop\если хочешь быть здоров\картинки\iCAU5O2C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95827">
            <a:off x="552336" y="5082395"/>
            <a:ext cx="2649515" cy="1628800"/>
          </a:xfrm>
          <a:prstGeom prst="rect">
            <a:avLst/>
          </a:prstGeom>
          <a:noFill/>
        </p:spPr>
      </p:pic>
      <p:pic>
        <p:nvPicPr>
          <p:cNvPr id="17" name="Picture 4" descr="C:\Users\1\Desktop\если хочешь быть здоров\картинки\iCAYCDSU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943838">
            <a:off x="843359" y="1150228"/>
            <a:ext cx="2642214" cy="2304256"/>
          </a:xfrm>
          <a:prstGeom prst="rect">
            <a:avLst/>
          </a:prstGeom>
          <a:noFill/>
        </p:spPr>
      </p:pic>
      <p:pic>
        <p:nvPicPr>
          <p:cNvPr id="18" name="Picture 5" descr="C:\Users\1\Desktop\если хочешь быть здоров\картинки\iCA37B19V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5696" y="4149080"/>
            <a:ext cx="3456384" cy="1728192"/>
          </a:xfrm>
          <a:prstGeom prst="rect">
            <a:avLst/>
          </a:prstGeom>
          <a:noFill/>
        </p:spPr>
      </p:pic>
      <p:pic>
        <p:nvPicPr>
          <p:cNvPr id="19" name="Picture 6" descr="C:\Users\1\Desktop\если хочешь быть здоров\картинки\iCAPEMXDR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55776" y="2204864"/>
            <a:ext cx="2304256" cy="1728192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4967536" y="1196752"/>
            <a:ext cx="3924944" cy="5661248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7" descr="C:\Users\1\Desktop\если хочешь быть здоров\картинки\мыло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20072" y="2276872"/>
            <a:ext cx="1390650" cy="2373312"/>
          </a:xfrm>
          <a:prstGeom prst="rect">
            <a:avLst/>
          </a:prstGeom>
          <a:noFill/>
        </p:spPr>
      </p:pic>
      <p:pic>
        <p:nvPicPr>
          <p:cNvPr id="22" name="Picture 8" descr="C:\Users\1\Desktop\если хочешь быть здоров\картинки\iCANF00FB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01458" y="1484784"/>
            <a:ext cx="2442542" cy="2442542"/>
          </a:xfrm>
          <a:prstGeom prst="rect">
            <a:avLst/>
          </a:prstGeom>
          <a:noFill/>
        </p:spPr>
      </p:pic>
      <p:pic>
        <p:nvPicPr>
          <p:cNvPr id="23" name="Picture 9" descr="C:\Users\1\Desktop\если хочешь быть здоров\картинки\iCA5XR9F4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92080" y="4581128"/>
            <a:ext cx="3254094" cy="16889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Загадка</a:t>
            </a:r>
            <a:endParaRPr lang="ru-RU" b="1" i="0" dirty="0">
              <a:solidFill>
                <a:srgbClr val="C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71600" y="1124744"/>
            <a:ext cx="5194920" cy="37004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Когда мы едим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Они работают,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Когда не едим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Они отдыхают.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будем их чистить –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Они заболеют.</a:t>
            </a:r>
            <a:endParaRPr kumimoji="0" lang="ru-RU" sz="3200" b="1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5301208"/>
            <a:ext cx="30243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ЗУБЫ</a:t>
            </a:r>
            <a:endParaRPr lang="ru-RU" sz="66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1\Desktop\зубы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2481263"/>
            <a:ext cx="3419872" cy="43767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1\Desktop\если хочешь быть здоров\картинки\iCADSPHFV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51712" y="1700808"/>
            <a:ext cx="2592288" cy="1944216"/>
          </a:xfrm>
          <a:prstGeom prst="rect">
            <a:avLst/>
          </a:prstGeom>
          <a:noFill/>
        </p:spPr>
      </p:pic>
      <p:pic>
        <p:nvPicPr>
          <p:cNvPr id="28676" name="Picture 4" descr="C:\Users\1\Desktop\если хочешь быть здоров\картинки\iCAL09PC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264" y="194179"/>
            <a:ext cx="1629916" cy="1567227"/>
          </a:xfrm>
          <a:prstGeom prst="rect">
            <a:avLst/>
          </a:prstGeom>
          <a:noFill/>
        </p:spPr>
      </p:pic>
      <p:pic>
        <p:nvPicPr>
          <p:cNvPr id="5" name="Picture 32" descr="3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264" y="3645024"/>
            <a:ext cx="1858112" cy="1460041"/>
          </a:xfrm>
          <a:prstGeom prst="rect">
            <a:avLst/>
          </a:prstGeom>
          <a:noFill/>
          <a:ln w="38100">
            <a:solidFill>
              <a:srgbClr val="FF99FF"/>
            </a:solidFill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117793"/>
            <a:ext cx="604867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поел, почисти зубки.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Делай так два раза в сутки.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Предпочти конфетам фрукты —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Очень важные продукты.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зуб не беспокоил,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Помни правило такое: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стоматологу идём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год два раза на приём.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тогда улыбки свет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Сохранишь на много лет!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1\Desktop\если хочешь быть здоров\картинки\iCAP5BQW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264" y="5472214"/>
            <a:ext cx="1903412" cy="11653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Чистка зубов.</a:t>
            </a:r>
            <a:endParaRPr lang="ru-RU" b="1" i="0" dirty="0">
              <a:solidFill>
                <a:srgbClr val="C00000"/>
              </a:solidFill>
            </a:endParaRPr>
          </a:p>
        </p:txBody>
      </p:sp>
      <p:pic>
        <p:nvPicPr>
          <p:cNvPr id="29698" name="Picture 2" descr="C:\Users\1\Desktop\если хочешь быть здоров\картинки\2010-10-11_17-29-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942131"/>
            <a:ext cx="8629823" cy="55832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Наши помощники здоровья:</a:t>
            </a:r>
            <a:endParaRPr lang="ru-RU" b="1" i="0" dirty="0">
              <a:solidFill>
                <a:srgbClr val="C00000"/>
              </a:solidFill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8062664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19872" y="2420888"/>
            <a:ext cx="2520280" cy="151216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solidFill>
                  <a:schemeClr val="bg1"/>
                </a:solidFill>
              </a:rPr>
              <a:t>личная гигиена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Цели урока:</a:t>
            </a:r>
            <a:endParaRPr lang="ru-RU" b="1" i="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8134672" cy="4114800"/>
          </a:xfrm>
        </p:spPr>
        <p:txBody>
          <a:bodyPr/>
          <a:lstStyle/>
          <a:p>
            <a:r>
              <a:rPr lang="ru-RU" i="0" dirty="0" smtClean="0">
                <a:solidFill>
                  <a:schemeClr val="accent6">
                    <a:lumMod val="50000"/>
                  </a:schemeClr>
                </a:solidFill>
              </a:rPr>
              <a:t>формировать представление о здоровье как одной из главных ценностей человеческой жизни;</a:t>
            </a:r>
          </a:p>
          <a:p>
            <a:r>
              <a:rPr lang="ru-RU" i="0" dirty="0" smtClean="0">
                <a:solidFill>
                  <a:schemeClr val="accent6">
                    <a:lumMod val="50000"/>
                  </a:schemeClr>
                </a:solidFill>
              </a:rPr>
              <a:t>выделить признаки здорового состояния человека;</a:t>
            </a:r>
          </a:p>
          <a:p>
            <a:r>
              <a:rPr lang="ru-RU" i="0" dirty="0" smtClean="0">
                <a:solidFill>
                  <a:schemeClr val="accent6">
                    <a:lumMod val="50000"/>
                  </a:schemeClr>
                </a:solidFill>
              </a:rPr>
              <a:t>познакомить с правилами, помогающими сохранит собственное здоровье на долгие годы.</a:t>
            </a:r>
            <a:endParaRPr lang="ru-RU" i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Правильное питание</a:t>
            </a:r>
            <a:endParaRPr lang="ru-RU" b="1" i="0" dirty="0">
              <a:solidFill>
                <a:srgbClr val="C00000"/>
              </a:solidFill>
            </a:endParaRPr>
          </a:p>
        </p:txBody>
      </p:sp>
      <p:pic>
        <p:nvPicPr>
          <p:cNvPr id="30722" name="Picture 2" descr="C:\Users\1\Desktop\Рисунок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0275" y="1208087"/>
            <a:ext cx="6943725" cy="56499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1988840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Правильное питание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– это разнообразное питание.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Наши помощники здоровья</a:t>
            </a:r>
            <a:endParaRPr lang="ru-RU" b="1" i="0" dirty="0">
              <a:solidFill>
                <a:srgbClr val="C00000"/>
              </a:solidFill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8062664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228184" y="2348880"/>
            <a:ext cx="2520280" cy="151216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ПРАВИЛЬНОЕ ПИТАНИЕ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Занятие физкультурой и закаливание</a:t>
            </a:r>
            <a:endParaRPr lang="ru-RU" b="1" i="0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1\Desktop\если хочешь быть здоров\картинки\fiz-ra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192" y="1338808"/>
            <a:ext cx="2843808" cy="2555776"/>
          </a:xfrm>
          <a:prstGeom prst="rect">
            <a:avLst/>
          </a:prstGeom>
          <a:noFill/>
        </p:spPr>
      </p:pic>
      <p:pic>
        <p:nvPicPr>
          <p:cNvPr id="1028" name="Picture 4" descr="C:\Users\1\Desktop\если хочешь быть здоров\картинки\prezentacija_detka_fot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4005064"/>
            <a:ext cx="2304256" cy="2580176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27584" y="1891568"/>
            <a:ext cx="511256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День здоровья любят дети </a:t>
            </a:r>
            <a:b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Городов и деревень.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Пусть же станет в целом свете </a:t>
            </a:r>
            <a:b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Днем здоровья каждый день! </a:t>
            </a:r>
            <a:b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Приучи себя к порядку, </a:t>
            </a:r>
            <a:b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Пробуй плавать и нырять -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отучишься чихать!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Надо с детства закаляться, </a:t>
            </a:r>
            <a:b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 здоровым быть весь год, </a:t>
            </a:r>
            <a:b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к доктору являться, </a:t>
            </a:r>
            <a:b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только позовет.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  <a:cs typeface="Times New Roman" pitchFamily="18" charset="0"/>
              </a:rPr>
              <a:t>Осанка</a:t>
            </a:r>
            <a:r>
              <a:rPr lang="ru-RU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ru-RU" sz="4000" b="1" i="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- это привычное положение тела при стоянии, ходьбе, сидении.</a:t>
            </a:r>
            <a:endParaRPr lang="ru-RU" b="1" i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2492896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Правильная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осанка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263691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Неправильная   осанка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www.urgana-med.ru/upload/images/chois.jpg"/>
          <p:cNvPicPr>
            <a:picLocks noChangeAspect="1" noChangeArrowheads="1"/>
          </p:cNvPicPr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899592" y="3284983"/>
            <a:ext cx="7488832" cy="34487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3094112" cy="1091208"/>
          </a:xfrm>
        </p:spPr>
        <p:txBody>
          <a:bodyPr/>
          <a:lstStyle/>
          <a:p>
            <a:r>
              <a:rPr lang="ru-RU" sz="3200" b="1" i="0" dirty="0" smtClean="0">
                <a:solidFill>
                  <a:srgbClr val="FF0000"/>
                </a:solidFill>
              </a:rPr>
              <a:t>Правильное положение</a:t>
            </a:r>
            <a:endParaRPr lang="ru-RU" sz="3200" b="1" i="0" dirty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5292080" y="260648"/>
            <a:ext cx="3094112" cy="109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Неправильное положение</a:t>
            </a:r>
            <a:endParaRPr kumimoji="0" lang="ru-RU" sz="3200" b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 descr="C:\Users\1\Desktop\если хочешь быть здоров\картинки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1460375"/>
            <a:ext cx="4392488" cy="5136977"/>
          </a:xfrm>
          <a:prstGeom prst="rect">
            <a:avLst/>
          </a:prstGeom>
          <a:noFill/>
        </p:spPr>
      </p:pic>
      <p:pic>
        <p:nvPicPr>
          <p:cNvPr id="6149" name="Picture 5" descr="C:\Users\1\Desktop\если хочешь быть здоров\картинки\Рисунок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1412776"/>
            <a:ext cx="2304256" cy="2427606"/>
          </a:xfrm>
          <a:prstGeom prst="rect">
            <a:avLst/>
          </a:prstGeom>
          <a:noFill/>
        </p:spPr>
      </p:pic>
      <p:pic>
        <p:nvPicPr>
          <p:cNvPr id="6150" name="Picture 6" descr="C:\Users\1\Desktop\если хочешь быть здоров\картинки\Рисунок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4077072"/>
            <a:ext cx="2304256" cy="24795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Наши помощники здоровья</a:t>
            </a:r>
            <a:endParaRPr lang="ru-RU" b="1" i="0" dirty="0">
              <a:solidFill>
                <a:srgbClr val="C00000"/>
              </a:solidFill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8062664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4149080"/>
            <a:ext cx="2592288" cy="151216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ДВИЖЕНИЕ, ЗАКАЛИВАНИЕ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810344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Если ты заболел</a:t>
            </a:r>
            <a:endParaRPr lang="ru-RU" b="1" i="0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1\Desktop\если хочешь быть здоров\картинки\61938243_sick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2192" y="3933056"/>
            <a:ext cx="3351808" cy="3351808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411760" y="1268760"/>
            <a:ext cx="673224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Когда ты плохо себя чувствуешь, лучше полежать в кровати и измерить температуру градусником.</a:t>
            </a:r>
            <a:endParaRPr kumimoji="0" lang="ru-RU" sz="4400" b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15816" y="2132856"/>
            <a:ext cx="62281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Тебе нужно много отдыхать и пить тёплое питьё, нельзя бегать и переохлаждаться.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827584" y="5229200"/>
            <a:ext cx="58326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indent="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Если ты простыл, нужно пить витамины, принимать</a:t>
            </a:r>
            <a:r>
              <a:rPr kumimoji="0" lang="ru-RU" sz="2400" b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таблетки, </a:t>
            </a:r>
          </a:p>
          <a:p>
            <a:pPr marR="0" lvl="0" indent="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пить лекарство, которое выписал врач.</a:t>
            </a: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339752" y="3212976"/>
            <a:ext cx="640871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Если у тебя что-то болит, но ты не знаешь точно что, нужно обратиться к врачу.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611560" y="4149080"/>
            <a:ext cx="54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Когда тебе очень больно и плохо, вызывают скорую помощь с врачом на дом.</a:t>
            </a:r>
          </a:p>
        </p:txBody>
      </p:sp>
      <p:pic>
        <p:nvPicPr>
          <p:cNvPr id="1029" name="Picture 5" descr="C:\Users\1\Desktop\если хочешь быть здоров\картинки\врач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764704"/>
            <a:ext cx="1962606" cy="24532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2400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Наши помощники здоровья</a:t>
            </a:r>
            <a:endParaRPr lang="ru-RU" b="1" i="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8062664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148064" y="4149080"/>
            <a:ext cx="2520280" cy="151216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</a:rPr>
              <a:t>ВРАЧ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Рефлексия</a:t>
            </a:r>
            <a:endParaRPr lang="ru-RU" b="1" i="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532440" cy="5733256"/>
          </a:xfrm>
        </p:spPr>
        <p:txBody>
          <a:bodyPr/>
          <a:lstStyle/>
          <a:p>
            <a:pPr lvl="0"/>
            <a:r>
              <a:rPr lang="ru-RU" sz="2800" b="1" i="0" dirty="0" smtClean="0">
                <a:solidFill>
                  <a:srgbClr val="002060"/>
                </a:solidFill>
              </a:rPr>
              <a:t>Назовите помощников в сохранении здоровья.</a:t>
            </a:r>
          </a:p>
          <a:p>
            <a:pPr lvl="0"/>
            <a:r>
              <a:rPr lang="ru-RU" sz="2800" b="1" i="0" dirty="0" smtClean="0">
                <a:solidFill>
                  <a:srgbClr val="002060"/>
                </a:solidFill>
              </a:rPr>
              <a:t>Что такое режим дня? </a:t>
            </a:r>
          </a:p>
          <a:p>
            <a:pPr lvl="0"/>
            <a:r>
              <a:rPr lang="ru-RU" sz="2800" b="1" i="0" dirty="0" smtClean="0">
                <a:solidFill>
                  <a:srgbClr val="002060"/>
                </a:solidFill>
              </a:rPr>
              <a:t>Что такое личная гигиена? Какие предметы должны быть у человека личными, а какие могут быть общими?</a:t>
            </a:r>
          </a:p>
          <a:p>
            <a:pPr lvl="0"/>
            <a:r>
              <a:rPr lang="ru-RU" sz="2800" b="1" i="0" dirty="0" smtClean="0">
                <a:solidFill>
                  <a:srgbClr val="002060"/>
                </a:solidFill>
              </a:rPr>
              <a:t>Назовите правила личной гигиены.</a:t>
            </a:r>
          </a:p>
          <a:p>
            <a:pPr lvl="0"/>
            <a:r>
              <a:rPr lang="ru-RU" sz="2800" b="1" i="0" dirty="0" smtClean="0">
                <a:solidFill>
                  <a:srgbClr val="002060"/>
                </a:solidFill>
              </a:rPr>
              <a:t>Что такое правильное питание?</a:t>
            </a:r>
          </a:p>
          <a:p>
            <a:pPr lvl="0"/>
            <a:r>
              <a:rPr lang="ru-RU" sz="2800" b="1" i="0" dirty="0" smtClean="0">
                <a:solidFill>
                  <a:srgbClr val="002060"/>
                </a:solidFill>
              </a:rPr>
              <a:t>Почему человеку нужно двигаться, заниматься физкультурой?</a:t>
            </a:r>
          </a:p>
          <a:p>
            <a:pPr lvl="0"/>
            <a:r>
              <a:rPr lang="ru-RU" sz="2800" b="1" i="0" dirty="0" smtClean="0">
                <a:solidFill>
                  <a:srgbClr val="002060"/>
                </a:solidFill>
              </a:rPr>
              <a:t>Что делать, если вы все-таки заболели?</a:t>
            </a:r>
          </a:p>
          <a:p>
            <a:endParaRPr lang="ru-RU" sz="2800" b="1" i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8806" y="1844824"/>
            <a:ext cx="833593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72400" cy="114300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Планируемые результаты:</a:t>
            </a:r>
            <a:endParaRPr lang="ru-RU" b="1" i="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0" dirty="0" smtClean="0">
                <a:solidFill>
                  <a:schemeClr val="accent6">
                    <a:lumMod val="50000"/>
                  </a:schemeClr>
                </a:solidFill>
              </a:rPr>
              <a:t>учащиеся осознают необходимость безопасного и здорового образа жизни, соблюдения режима дня;</a:t>
            </a:r>
          </a:p>
          <a:p>
            <a:r>
              <a:rPr lang="ru-RU" i="0" dirty="0" smtClean="0">
                <a:solidFill>
                  <a:schemeClr val="accent6">
                    <a:lumMod val="50000"/>
                  </a:schemeClr>
                </a:solidFill>
              </a:rPr>
              <a:t>научатся формулировать правила личной гигиены;</a:t>
            </a:r>
          </a:p>
          <a:p>
            <a:r>
              <a:rPr lang="ru-RU" i="0" dirty="0" smtClean="0">
                <a:solidFill>
                  <a:schemeClr val="accent6">
                    <a:lumMod val="50000"/>
                  </a:schemeClr>
                </a:solidFill>
              </a:rPr>
              <a:t>научатся делать выводы из изученного материала.</a:t>
            </a:r>
            <a:endParaRPr lang="ru-RU" i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00800" cy="908720"/>
          </a:xfrm>
        </p:spPr>
        <p:txBody>
          <a:bodyPr/>
          <a:lstStyle/>
          <a:p>
            <a:r>
              <a:rPr lang="ru-RU" b="1" i="0" dirty="0" smtClean="0">
                <a:solidFill>
                  <a:srgbClr val="C00000"/>
                </a:solidFill>
              </a:rPr>
              <a:t>Тест</a:t>
            </a:r>
            <a:endParaRPr lang="ru-RU" b="1" i="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980728"/>
            <a:ext cx="8316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1. Этот орган размером немногим больше кулака непрерывно сжимается и разжимается, гонит кровь в сосуды.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3284984"/>
            <a:ext cx="295232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а) лёгкие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41490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5856" y="4221088"/>
            <a:ext cx="295232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 б) желудок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75856" y="5157192"/>
            <a:ext cx="295232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/>
              <a:t>в</a:t>
            </a:r>
            <a:r>
              <a:rPr lang="ru-RU" sz="4000" b="1" dirty="0" smtClean="0"/>
              <a:t>) сердце</a:t>
            </a:r>
            <a:endParaRPr lang="ru-RU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49653E-7 L 1.38889E-6 -0.3328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8604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. Этот орган заведует нашими мыслями и чувствами, следит за работой главных внутренних органов – сердца и лёгких.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9832" y="3212976"/>
            <a:ext cx="324036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а) печень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41490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9832" y="4149080"/>
            <a:ext cx="324036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 б) мозг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59832" y="5085184"/>
            <a:ext cx="324036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/>
              <a:t>в</a:t>
            </a:r>
            <a:r>
              <a:rPr lang="ru-RU" sz="4000" b="1" dirty="0" smtClean="0"/>
              <a:t>) кишечник</a:t>
            </a:r>
            <a:endParaRPr lang="ru-RU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9773E-6 L 0.00399 -0.1310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0688"/>
            <a:ext cx="8208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. Этот орган похож на две розовые губки. С помощью его человек дышит.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3068960"/>
            <a:ext cx="295232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а) лёгкие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41490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9872" y="4005064"/>
            <a:ext cx="295232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 б) мозг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19872" y="4941168"/>
            <a:ext cx="295232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/>
              <a:t>в</a:t>
            </a:r>
            <a:r>
              <a:rPr lang="ru-RU" sz="4000" b="1" dirty="0" smtClean="0"/>
              <a:t>) сердце</a:t>
            </a:r>
            <a:endParaRPr lang="ru-RU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48680"/>
            <a:ext cx="8532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. В этом органе выделяется кислый сок, который способен переварить большую часть пищи.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3212976"/>
            <a:ext cx="331236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а) кишечник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41490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864" y="4149080"/>
            <a:ext cx="331236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 б) желудок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47864" y="5085184"/>
            <a:ext cx="331236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в) печень</a:t>
            </a:r>
            <a:endParaRPr lang="ru-RU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93759E-6 L -2.22222E-6 -0.1754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8532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. Этот орган похож на длинный извилистый коридор. Пища в нём окончательно переваривается, превращается в прозрачные растворы и впитывается в кровь.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3501008"/>
            <a:ext cx="331236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а) желудок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41490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1840" y="4437112"/>
            <a:ext cx="331236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 б) печень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31840" y="5373216"/>
            <a:ext cx="331236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/>
              <a:t>в) кишечник</a:t>
            </a:r>
            <a:endParaRPr lang="ru-RU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01433E-6 L -1.11111E-6 -0.2253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тело\тело.pn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39752" y="0"/>
            <a:ext cx="2599911" cy="6535760"/>
          </a:xfrm>
          <a:prstGeom prst="rect">
            <a:avLst/>
          </a:prstGeom>
          <a:noFill/>
        </p:spPr>
      </p:pic>
      <p:pic>
        <p:nvPicPr>
          <p:cNvPr id="1032" name="Picture 8" descr="C:\Users\1\Desktop\тело\легкие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6256" y="1988840"/>
            <a:ext cx="1440160" cy="1487348"/>
          </a:xfrm>
          <a:prstGeom prst="rect">
            <a:avLst/>
          </a:prstGeom>
          <a:noFill/>
        </p:spPr>
      </p:pic>
      <p:pic>
        <p:nvPicPr>
          <p:cNvPr id="1033" name="Picture 9" descr="C:\Users\1\Desktop\тело\мозг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FF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64288" y="1124744"/>
            <a:ext cx="792088" cy="836712"/>
          </a:xfrm>
          <a:prstGeom prst="rect">
            <a:avLst/>
          </a:prstGeom>
          <a:noFill/>
        </p:spPr>
      </p:pic>
      <p:pic>
        <p:nvPicPr>
          <p:cNvPr id="1036" name="Picture 12" descr="C:\Users\1\Desktop\тело\сердце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2280" y="4509120"/>
            <a:ext cx="720080" cy="661203"/>
          </a:xfrm>
          <a:prstGeom prst="rect">
            <a:avLst/>
          </a:prstGeom>
          <a:noFill/>
        </p:spPr>
      </p:pic>
      <p:pic>
        <p:nvPicPr>
          <p:cNvPr id="1037" name="Picture 13" descr="C:\Users\1\Desktop\тело\тонкий кишечник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48264" y="3501008"/>
            <a:ext cx="956227" cy="780193"/>
          </a:xfrm>
          <a:prstGeom prst="rect">
            <a:avLst/>
          </a:prstGeom>
          <a:noFill/>
        </p:spPr>
      </p:pic>
      <p:pic>
        <p:nvPicPr>
          <p:cNvPr id="1034" name="Picture 10" descr="C:\Users\1\Desktop\тело\желудок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64288" y="5301208"/>
            <a:ext cx="756051" cy="727521"/>
          </a:xfrm>
          <a:prstGeom prst="rect">
            <a:avLst/>
          </a:prstGeom>
          <a:noFill/>
        </p:spPr>
      </p:pic>
      <p:pic>
        <p:nvPicPr>
          <p:cNvPr id="1029" name="Picture 5" descr="C:\Users\1\Desktop\тело\печень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92280" y="260648"/>
            <a:ext cx="1037646" cy="71837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332656"/>
            <a:ext cx="2160240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Собери тело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77556E-17 C -0.18073 -0.0662 -0.36112 -0.13218 -0.42917 -0.1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43316 -0.15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40156 -0.41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44896 0.28356 " pathEditMode="relative" ptsTypes="AA">
                                      <p:cBhvr>
                                        <p:cTn id="2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40348 -0.451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4066 -0.1409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лубой с кадратиками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 с кадратиками</Template>
  <TotalTime>746</TotalTime>
  <Words>554</Words>
  <Application>Microsoft Office PowerPoint</Application>
  <PresentationFormat>Экран (4:3)</PresentationFormat>
  <Paragraphs>127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голубой с кадратиками</vt:lpstr>
      <vt:lpstr>Если хочешь быть здоров.</vt:lpstr>
      <vt:lpstr>Цели урока:</vt:lpstr>
      <vt:lpstr>Планируемые результаты:</vt:lpstr>
      <vt:lpstr>Тест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Помни!</vt:lpstr>
      <vt:lpstr>Наши помощники здоровья:</vt:lpstr>
      <vt:lpstr>Загадки</vt:lpstr>
      <vt:lpstr>Личные</vt:lpstr>
      <vt:lpstr>Загадка</vt:lpstr>
      <vt:lpstr>Слайд 17</vt:lpstr>
      <vt:lpstr>Чистка зубов.</vt:lpstr>
      <vt:lpstr>Наши помощники здоровья:</vt:lpstr>
      <vt:lpstr>Правильное питание</vt:lpstr>
      <vt:lpstr>Наши помощники здоровья</vt:lpstr>
      <vt:lpstr>Занятие физкультурой и закаливание</vt:lpstr>
      <vt:lpstr>Осанка - это привычное положение тела при стоянии, ходьбе, сидении.</vt:lpstr>
      <vt:lpstr>Правильное положение</vt:lpstr>
      <vt:lpstr>Наши помощники здоровья</vt:lpstr>
      <vt:lpstr>Если ты заболел</vt:lpstr>
      <vt:lpstr>Наши помощники здоровья</vt:lpstr>
      <vt:lpstr>Рефлексия</vt:lpstr>
      <vt:lpstr>Слайд 29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хочешь быть здоров.</dc:title>
  <dc:creator>МЫШЬ</dc:creator>
  <cp:lastModifiedBy>Windows User</cp:lastModifiedBy>
  <cp:revision>80</cp:revision>
  <dcterms:created xsi:type="dcterms:W3CDTF">2012-11-14T14:18:54Z</dcterms:created>
  <dcterms:modified xsi:type="dcterms:W3CDTF">2016-05-06T15:08:29Z</dcterms:modified>
</cp:coreProperties>
</file>