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9" r:id="rId3"/>
    <p:sldId id="273" r:id="rId4"/>
    <p:sldId id="260" r:id="rId5"/>
    <p:sldId id="274" r:id="rId6"/>
    <p:sldId id="275" r:id="rId7"/>
    <p:sldId id="279" r:id="rId8"/>
    <p:sldId id="276" r:id="rId9"/>
    <p:sldId id="277" r:id="rId10"/>
    <p:sldId id="278" r:id="rId11"/>
    <p:sldId id="281" r:id="rId12"/>
    <p:sldId id="280" r:id="rId13"/>
    <p:sldId id="25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3" d="100"/>
          <a:sy n="53" d="100"/>
        </p:scale>
        <p:origin x="-136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catherineasquithgallery.com/uploads/posts/2021-02/1613687006_15-p-fon-dlya-prezentatsii-kukolnii-teatr-1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00100" y="1428736"/>
            <a:ext cx="70009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Центр театрализованной деятельности  группы «Звездочки»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« В гостях у сказки» </a:t>
            </a:r>
            <a:endParaRPr lang="ru-RU" sz="32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4" name="Picture 2" descr="Презентация.  Центр театрализованной деятельности первой младшей группы.  «В гостях у сказки» Выполнил: Белова Н.А."/>
          <p:cNvPicPr>
            <a:picLocks noChangeAspect="1" noChangeArrowheads="1"/>
          </p:cNvPicPr>
          <p:nvPr/>
        </p:nvPicPr>
        <p:blipFill>
          <a:blip r:embed="rId3"/>
          <a:srcRect l="15774" t="33334" r="13690" b="23809"/>
          <a:stretch>
            <a:fillRect/>
          </a:stretch>
        </p:blipFill>
        <p:spPr bwMode="auto">
          <a:xfrm>
            <a:off x="1714481" y="3000372"/>
            <a:ext cx="5965072" cy="35719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929322" y="5857892"/>
            <a:ext cx="3002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Выполнили </a:t>
            </a:r>
            <a:r>
              <a:rPr lang="ru-RU" dirty="0" err="1" smtClean="0">
                <a:solidFill>
                  <a:srgbClr val="002060"/>
                </a:solidFill>
                <a:latin typeface="Monotype Corsiva" pitchFamily="66" charset="0"/>
              </a:rPr>
              <a:t>Тлупова</a:t>
            </a: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 И.Х.</a:t>
            </a:r>
          </a:p>
          <a:p>
            <a:r>
              <a:rPr lang="ru-RU" dirty="0" err="1" smtClean="0">
                <a:solidFill>
                  <a:srgbClr val="002060"/>
                </a:solidFill>
                <a:latin typeface="Monotype Corsiva" pitchFamily="66" charset="0"/>
              </a:rPr>
              <a:t>Бурдейная</a:t>
            </a: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 И.В.</a:t>
            </a:r>
            <a:endParaRPr lang="ru-RU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https://catherineasquithgallery.com/uploads/posts/2021-02/1613501416_103-p-prezentatsiya-foni-dlya-slaidov-detskii-10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142977" y="785794"/>
            <a:ext cx="74295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СУНДУК  РЯЖЕНЬЯ.</a:t>
            </a:r>
          </a:p>
          <a:p>
            <a:pPr algn="just"/>
            <a: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  <a:t>В  нашем сундуке собраны различные наряды созданные руками родителей, а так же головные уборы.</a:t>
            </a:r>
            <a:endParaRPr lang="ru-RU" sz="28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6" name="Рисунок 5" descr="C:\Users\User\Desktop\сюжетная игра\170118645378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2714620"/>
            <a:ext cx="2857520" cy="2071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User\Downloads\170119172011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2571744"/>
            <a:ext cx="264320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trafaret-decor.ru/sites/default/files/2023-05/sensornomu-razvitiju-13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857356" y="1142984"/>
            <a:ext cx="52149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  <a:t>Деревянный театр 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  <a:t>Картонный театр</a:t>
            </a:r>
            <a:endParaRPr lang="ru-RU" sz="36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4" name="Рисунок 3" descr="C:\Users\User\Desktop\сюжетная игра\1701160074057.jpg"/>
          <p:cNvPicPr/>
          <p:nvPr/>
        </p:nvPicPr>
        <p:blipFill>
          <a:blip r:embed="rId3" cstate="print"/>
          <a:srcRect b="25776"/>
          <a:stretch>
            <a:fillRect/>
          </a:stretch>
        </p:blipFill>
        <p:spPr bwMode="auto">
          <a:xfrm>
            <a:off x="500034" y="2714620"/>
            <a:ext cx="421484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User\Downloads\170119208427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2428868"/>
            <a:ext cx="2803820" cy="3736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catherineasquithgallery.com/uploads/posts/2021-12/1639745657_146-catherineasquithgallery-com-p-nezhnii-rozovo-sirenevii-fon-23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57224" y="857232"/>
            <a:ext cx="7572428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solidFill>
                  <a:srgbClr val="C00000"/>
                </a:solidFill>
                <a:latin typeface="Monotype Corsiva" pitchFamily="66" charset="0"/>
              </a:rPr>
              <a:t>В своей работе мы используем картотеки для театрализованной деятельности, для обыгрывание стихов, </a:t>
            </a:r>
            <a:r>
              <a:rPr lang="ru-RU" sz="2800" dirty="0" err="1" smtClean="0">
                <a:solidFill>
                  <a:srgbClr val="C00000"/>
                </a:solidFill>
                <a:latin typeface="Monotype Corsiva" pitchFamily="66" charset="0"/>
              </a:rPr>
              <a:t>потешек</a:t>
            </a:r>
            <a:r>
              <a:rPr lang="ru-RU" sz="2800" dirty="0" smtClean="0">
                <a:solidFill>
                  <a:srgbClr val="C00000"/>
                </a:solidFill>
                <a:latin typeface="Monotype Corsiva" pitchFamily="66" charset="0"/>
              </a:rPr>
              <a:t>, сказок</a:t>
            </a:r>
          </a:p>
          <a:p>
            <a:pPr algn="just"/>
            <a:r>
              <a:rPr lang="ru-RU" sz="2800" dirty="0" smtClean="0">
                <a:solidFill>
                  <a:srgbClr val="C00000"/>
                </a:solidFill>
                <a:latin typeface="Monotype Corsiva" pitchFamily="66" charset="0"/>
              </a:rPr>
              <a:t> -  Картотека театрализованных игр</a:t>
            </a:r>
          </a:p>
          <a:p>
            <a:pPr algn="just">
              <a:buFontTx/>
              <a:buChar char="-"/>
            </a:pPr>
            <a:r>
              <a:rPr lang="ru-RU" sz="2800" dirty="0" smtClean="0">
                <a:solidFill>
                  <a:srgbClr val="C00000"/>
                </a:solidFill>
                <a:latin typeface="Monotype Corsiva" pitchFamily="66" charset="0"/>
              </a:rPr>
              <a:t>   Картотека пальчиковых игр</a:t>
            </a:r>
          </a:p>
          <a:p>
            <a:pPr algn="just">
              <a:buFontTx/>
              <a:buChar char="-"/>
            </a:pPr>
            <a:r>
              <a:rPr lang="ru-RU" sz="2800" dirty="0" smtClean="0">
                <a:solidFill>
                  <a:srgbClr val="C00000"/>
                </a:solidFill>
                <a:latin typeface="Monotype Corsiva" pitchFamily="66" charset="0"/>
              </a:rPr>
              <a:t>   Картотека сюжетно-ролевых игр.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cf3.ppt-online.org/files3/slide/q/qc8917wGln2PkZtaUboMeuHsLFNpgE4m05hKAJ/slide-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« Театр – это волшебный мир.  Он дает уроки красоты, морали и нравственности.  А чем они богаче, тем успешнее идет развитие духовного мира детей»  (Б.М. Теплов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https://catherineasquithgallery.com/uploads/posts/2021-12/1639745657_146-catherineasquithgallery-com-p-nezhnii-rozovo-sirenevii-fon-23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71538" y="714356"/>
            <a:ext cx="69294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  <a:t>Представляем вашему вниманию  театральный уголок группы  «Звездочки»</a:t>
            </a:r>
            <a:endParaRPr lang="ru-RU" sz="36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30728" name="Picture 8" descr="https://sun6-23.userapi.com/s/v1/ig2/q46eE3XkqtL-VURts3fgL45thichuVSWcbqKPYozr82xofrHa40tTYt6WO8L7sYh0FTtiGHoSx7CjzTaQHL6rwwX.jpg?size=768x768&amp;quality=95&amp;crop=165,0,768,768&amp;ava=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2428868"/>
            <a:ext cx="4100490" cy="41004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Театр для дете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857356" y="1285860"/>
            <a:ext cx="55007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В театральном уголке собраны  разнообразные виды театров</a:t>
            </a:r>
            <a:endParaRPr lang="ru-RU" sz="32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5" name="Рисунок 4" descr="C:\Users\User\Desktop\сюжетная игра\170116012036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643050"/>
            <a:ext cx="1785950" cy="2611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User\Desktop\сюжетная игра\170116012033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2428868"/>
            <a:ext cx="2415038" cy="1812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User\Desktop\сюжетная игра\1701160120326.jpg"/>
          <p:cNvPicPr/>
          <p:nvPr/>
        </p:nvPicPr>
        <p:blipFill>
          <a:blip r:embed="rId5" cstate="print"/>
          <a:srcRect t="7402" b="11500"/>
          <a:stretch>
            <a:fillRect/>
          </a:stretch>
        </p:blipFill>
        <p:spPr bwMode="auto">
          <a:xfrm>
            <a:off x="6215074" y="3929066"/>
            <a:ext cx="2479601" cy="2679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User\Desktop\сюжетная игра\170116007407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00364" y="4286256"/>
            <a:ext cx="3040049" cy="2281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User\Desktop\сюжетная игра\1701160074057.jpg"/>
          <p:cNvPicPr/>
          <p:nvPr/>
        </p:nvPicPr>
        <p:blipFill>
          <a:blip r:embed="rId7" cstate="print"/>
          <a:srcRect b="25776"/>
          <a:stretch>
            <a:fillRect/>
          </a:stretch>
        </p:blipFill>
        <p:spPr bwMode="auto">
          <a:xfrm>
            <a:off x="5500694" y="2285992"/>
            <a:ext cx="3051544" cy="1698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User\Desktop\сюжетная игра\1701186453756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82" y="4572008"/>
            <a:ext cx="2584855" cy="20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2" descr="https://top-fon.com/uploads/posts/2023-01/1674622076_top-fon-com-p-foni-dlya-prezentatsii-teatralnie-detskie-2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1748" name="Picture 4" descr="https://papik.pro/uploads/posts/2023-01/1674304070_papik-pro-p-risunok-teatralnaya-stsena-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142976" y="428604"/>
            <a:ext cx="69294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  <a:latin typeface="Monotype Corsiva" pitchFamily="66" charset="0"/>
              </a:rPr>
              <a:t>Для театрализованных игр мы используем  ширму</a:t>
            </a:r>
            <a:endParaRPr lang="ru-RU" sz="3600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pic>
        <p:nvPicPr>
          <p:cNvPr id="5" name="Рисунок 4" descr="C:\Users\User\Desktop\сюжетная игра\170116012037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1643050"/>
            <a:ext cx="3786214" cy="4929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catherineasquithgallery.com/uploads/posts/2021-12/1639745657_146-catherineasquithgallery-com-p-nezhnii-rozovo-sirenevii-fon-23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00167" y="642918"/>
            <a:ext cx="64294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Театр на фланелеграфе . </a:t>
            </a:r>
          </a:p>
          <a:p>
            <a:pPr algn="just"/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Развивает ловкость, умение  управлять своими движениями, концентрировать  внимание на одном виде деятельности</a:t>
            </a:r>
            <a:endParaRPr lang="ru-RU" sz="24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4" name="Рисунок 3" descr="C:\Users\User\Desktop\сюжетная игра\170118645375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2714620"/>
            <a:ext cx="3500462" cy="2886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User\Downloads\170118745582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2428868"/>
            <a:ext cx="2840531" cy="3785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atherineasquithgallery.com/uploads/posts/2021-02/1613687006_15-p-fon-dlya-prezentatsii-kukolnii-teatr-1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00166" y="1214422"/>
            <a:ext cx="64220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Пальчиковый театр. </a:t>
            </a:r>
          </a:p>
          <a:p>
            <a:pPr algn="just"/>
            <a:r>
              <a:rPr lang="ru-RU" sz="2400" dirty="0" smtClean="0">
                <a:solidFill>
                  <a:srgbClr val="0070C0"/>
                </a:solidFill>
                <a:latin typeface="Monotype Corsiva" pitchFamily="66" charset="0"/>
              </a:rPr>
              <a:t>Работа с пальчиковыми куклами способствует укреплению мышц  пальцев рук, развитию мелкой моторики, помогает  координации движений.</a:t>
            </a:r>
            <a:endParaRPr lang="ru-RU" sz="2400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pic>
        <p:nvPicPr>
          <p:cNvPr id="4" name="Рисунок 3" descr="C:\Users\User\Desktop\сюжетная игра\1701160120326.jpg"/>
          <p:cNvPicPr/>
          <p:nvPr/>
        </p:nvPicPr>
        <p:blipFill>
          <a:blip r:embed="rId3" cstate="print"/>
          <a:srcRect t="7402" b="11500"/>
          <a:stretch>
            <a:fillRect/>
          </a:stretch>
        </p:blipFill>
        <p:spPr bwMode="auto">
          <a:xfrm>
            <a:off x="3571868" y="3000372"/>
            <a:ext cx="3071834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s://klike.net/uploads/posts/2022-10/1666416846_3-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00166" y="214290"/>
            <a:ext cx="621510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  <a:t>Театр </a:t>
            </a:r>
            <a:r>
              <a:rPr lang="ru-RU" sz="3600" b="1" dirty="0" err="1" smtClean="0">
                <a:solidFill>
                  <a:srgbClr val="C00000"/>
                </a:solidFill>
                <a:latin typeface="Monotype Corsiva" pitchFamily="66" charset="0"/>
              </a:rPr>
              <a:t>би-ба-бо</a:t>
            </a:r>
            <a: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  <a:t>. </a:t>
            </a:r>
          </a:p>
          <a:p>
            <a:pPr algn="just"/>
            <a:r>
              <a:rPr lang="ru-RU" sz="2400" dirty="0" smtClean="0">
                <a:solidFill>
                  <a:srgbClr val="C00000"/>
                </a:solidFill>
                <a:latin typeface="Monotype Corsiva" pitchFamily="66" charset="0"/>
              </a:rPr>
              <a:t>Ничто  так не удивляет  и не веселит  малышей как  кукла </a:t>
            </a:r>
            <a:r>
              <a:rPr lang="ru-RU" sz="2400" dirty="0" err="1" smtClean="0">
                <a:solidFill>
                  <a:srgbClr val="C00000"/>
                </a:solidFill>
                <a:latin typeface="Monotype Corsiva" pitchFamily="66" charset="0"/>
              </a:rPr>
              <a:t>би-ба-бо</a:t>
            </a:r>
            <a:r>
              <a:rPr lang="ru-RU" sz="2400" dirty="0" smtClean="0">
                <a:solidFill>
                  <a:srgbClr val="C00000"/>
                </a:solidFill>
                <a:latin typeface="Monotype Corsiva" pitchFamily="66" charset="0"/>
              </a:rPr>
              <a:t>. Она просто  не заменима  в период адаптации детей . С помощью этой волшебной куклы мы с ребятами  можем говорить на одном языке.</a:t>
            </a:r>
            <a:endParaRPr lang="ru-RU" sz="240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5" name="Рисунок 4" descr="C:\Users\User\Desktop\сюжетная игра\170116012033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2786058"/>
            <a:ext cx="4572032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s://trafaret-decor.ru/sites/default/files/2023-05/sensornomu-razvitiju-13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357554" y="0"/>
            <a:ext cx="5500726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  <a:t>Театр масок.</a:t>
            </a:r>
          </a:p>
          <a:p>
            <a:pPr algn="just"/>
            <a:r>
              <a:rPr lang="ru-RU" sz="2400" dirty="0" smtClean="0">
                <a:latin typeface="Monotype Corsiva" pitchFamily="66" charset="0"/>
              </a:rPr>
              <a:t>Способствует развитию психофизических способностей, помогает справиться с застенчивостью, дети с удовольствием показывают мимику животных, имитируют голоса животных.</a:t>
            </a:r>
          </a:p>
          <a:p>
            <a:endParaRPr lang="ru-RU" dirty="0"/>
          </a:p>
        </p:txBody>
      </p:sp>
      <p:pic>
        <p:nvPicPr>
          <p:cNvPr id="6" name="Рисунок 5" descr="C:\Users\User\Desktop\сюжетная игра\170116012036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714488"/>
            <a:ext cx="2714644" cy="3539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User\Desktop\сюжетная игра\170118645377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2643182"/>
            <a:ext cx="2928958" cy="378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198</Words>
  <PresentationFormat>Экран (4:3)</PresentationFormat>
  <Paragraphs>27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31</cp:revision>
  <dcterms:created xsi:type="dcterms:W3CDTF">2023-11-27T15:56:36Z</dcterms:created>
  <dcterms:modified xsi:type="dcterms:W3CDTF">2024-01-11T16:03:50Z</dcterms:modified>
</cp:coreProperties>
</file>