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3207C-458C-44E5-98AD-DBB8E1FBA9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E5C3E-7C13-4133-A958-E4362265AE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78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E5C3E-7C13-4133-A958-E4362265AE6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8571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E5C3E-7C13-4133-A958-E4362265AE6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27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Герб Стерлитамака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Впервые утверждён Екатериной II 8 июня 1782 года в связи с присвоением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Стерлитамакской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пристани статуса уездного города. Современный вариант изображает трёх гусей серебряного цвета на голубом поле.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32" b="90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9869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90465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лазоревом поле с пониженной зеленой, широко окантованной серебром оконечностью отвлеченная золотая арка, дважды просеченная лазурью, в правом основании поддерживаемая двумя золотыми дланями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Герб города Октябрьского отражает историческое, географическое и экономическое положение города.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Основным элементом герба является стилизованное изображение фонтана нефти, бьющего из человеческих рук золотого цвета и символически указывающего, что город возник и получил свое развитие благодаря открытию богатых месторождений нефти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Золотой цвет означает богатство, знатность,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самостоятельность.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Лазоревый цвет основного поля герба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символизирует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стремление к развитию, движению вперед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целеустремленность.</a:t>
            </a:r>
            <a:r>
              <a:rPr lang="ru-RU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серебряный пояс, разделяющий поле щита на главную часть и оконечность, – это символическое изображение знаменитого исторического караванного пути из Азии в Европу, проходившего по территории современного города</a:t>
            </a:r>
            <a:r>
              <a:rPr lang="ru-RU" sz="2000" dirty="0"/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Нефтекамск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916832"/>
            <a:ext cx="2736304" cy="3428244"/>
          </a:xfrm>
        </p:spPr>
      </p:pic>
    </p:spTree>
    <p:extLst>
      <p:ext uri="{BB962C8B-B14F-4D97-AF65-F5344CB8AC3E}">
        <p14:creationId xmlns:p14="http://schemas.microsoft.com/office/powerpoint/2010/main" xmlns="" val="192252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лазоревом поле три золотых, выходящих сверху и наискось справа и слева гаечных ключа, соединенные в центре головками в опрокинутый и повышенный вилообразный крест и сопровождаемые тремя черными, тонко окаймленными золотом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семилучевыми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звездами: по одной в каждом верхнем углу и одна в оконечности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Композиция герба продиктована особенностями возникновения и экономического развития города Нефтекамска.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Центральными элементами герба являются три ключа, символизирующие развитую промышленность города: энергетику, машиностроение, легкую промышленность.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каждом поле расположены звезды черного цвета с золотыми лучами, символизирующие нефтяные богатства края –  основу возникновения и развития города.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Три звезды также символизируют город как центр промышленности, образования и культуры северо-западного региона Башкортостана.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Семь лучей звезды обозначают семь родов, положивших начало единению народов, проживающих на территории Республики Башкортостан</a:t>
            </a:r>
            <a:r>
              <a:rPr lang="ru-RU" sz="2000" dirty="0"/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8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Белорецк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2448272" cy="3067375"/>
          </a:xfrm>
        </p:spPr>
      </p:pic>
    </p:spTree>
    <p:extLst>
      <p:ext uri="{BB962C8B-B14F-4D97-AF65-F5344CB8AC3E}">
        <p14:creationId xmlns:p14="http://schemas.microsoft.com/office/powerpoint/2010/main" xmlns="" val="23741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зеленом поле с волнистой серебряной оконечностью золотой восстающий соболь, держащий в передних лапах серебряный молот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Композиция герба города Белорецка отражает его историю, географическое положение, экономические и иные особенности.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Центральной фигурой герба является золотой соболь, так как еще в 1799 году марка «Старый соболь» была присвоена Белорецкому заводу и использовалась в качестве клейма для изделий из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белорецкой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Соболь обозначает равноценность изделий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белорецких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заводов металлургии, металлообработки, машиностроения и драгоценного соболиного меха.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Зеленое поле в гербе, помимо обозначения леса, является геральдическим символом плодородия, ясности, надежды, свободы, покоя и мира.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Серебряная оконечность герба обозначает реку Белую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Агидель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от имени которой происходит название города.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0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Кумертау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052736"/>
            <a:ext cx="2160240" cy="2768583"/>
          </a:xfrm>
        </p:spPr>
      </p:pic>
    </p:spTree>
    <p:extLst>
      <p:ext uri="{BB962C8B-B14F-4D97-AF65-F5344CB8AC3E}">
        <p14:creationId xmlns:p14="http://schemas.microsoft.com/office/powerpoint/2010/main" xmlns="" val="13700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лазоревом поле с золотыми боковиками, каждый из которых обременен тремя черными равносторонними треугольниками (один над другим), стоящий вправо 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воздетыми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крыльями золотой степной сокол-сапсан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Герб по своему содержанию един и гармоничен: все фигуры герба символизируют исторические, географические и социально-экономические особенности города Кумертау, построенного в связи с открытием и началом разработки Бабаевского месторождения бурого угля. В переводе с башкирского языка название города звучит как «угольная гора». Поэтому название города символически изображено в гербе черными треугольниками. Кроме того, треугольник – самая устойчивая геометрическая фигура, устремленная в будущее.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Центральной фигурой герба является сокол-сапсан, символически отображающий башкирскую степь, в которой построен город. Образ сокола-сапсана также олицетворяет развитие в городе авиастроения, высоту устремлений и помыслов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кумертауцев</a:t>
            </a:r>
            <a:r>
              <a:rPr lang="ru-RU" sz="2000" dirty="0"/>
              <a:t>.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5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Туймазинский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916832"/>
            <a:ext cx="2700883" cy="3321776"/>
          </a:xfrm>
        </p:spPr>
      </p:pic>
    </p:spTree>
    <p:extLst>
      <p:ext uri="{BB962C8B-B14F-4D97-AF65-F5344CB8AC3E}">
        <p14:creationId xmlns:p14="http://schemas.microsoft.com/office/powerpoint/2010/main" xmlns="" val="4223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лазоревом поле повышенный золотой цветок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стебле с тремя листами с каждой стороны, сопровожденный снизу и по сторонам разомкнутым венком из пшеничных колосьев в три ряда; в оконечности малая возникающая черная волнистая гора, окаймленная серебром дважды просеченным лазурью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центре герба – золотой полукруг из колосьев пшеницы, сложенных в три ряда, как олицетворение плодородия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туймазинской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земли, богатых традиций земледелия, передающихся из поколения в поколение, динамично развивающегося фермерства, трудолюбия, благополучия, обеспеченности и щедрости ее жителей.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Внутри полукруга из колосьев раскрыл золотое соцветие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курай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символизирующий многонациональность, дружбу и единство народов, населяющих территорию района, мирное начало всему, стремление к свету, вершинам совершенства и развития, внутреннюю духовность жителей, которые находят свое яркое отражение в многочисленных традиционных конкурсах «Озон кой», «Хоровод дружбы» и других. </a:t>
            </a:r>
            <a:br>
              <a:rPr lang="ru-RU" sz="1900" dirty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Полукруг из трех белых волнистых дугообразных линий, перемежающихся двумя лазурными, олицетворяет главную достопримечательность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Туймазинского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района, уникальный памятник природы Башкортостана – озеро Кандры-куль с хрустально чистой водой, богатым животным миром и необычайно красивой природой.</a:t>
            </a:r>
          </a:p>
        </p:txBody>
      </p:sp>
    </p:spTree>
    <p:extLst>
      <p:ext uri="{BB962C8B-B14F-4D97-AF65-F5344CB8AC3E}">
        <p14:creationId xmlns:p14="http://schemas.microsoft.com/office/powerpoint/2010/main" xmlns="" val="226225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Белебей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204864"/>
            <a:ext cx="2052811" cy="2571913"/>
          </a:xfrm>
        </p:spPr>
      </p:pic>
    </p:spTree>
    <p:extLst>
      <p:ext uri="{BB962C8B-B14F-4D97-AF65-F5344CB8AC3E}">
        <p14:creationId xmlns:p14="http://schemas.microsoft.com/office/powerpoint/2010/main" xmlns="" val="113876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18 июля 2006 года Совет городского округа город Стерлитамак принимает обновлённый вариант ранее существовавшего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герба,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по-прежнему включающий, однако, изображение бегущей куницы в верхнем поле. Этот вариант просуществовал лишь несколько месяцев, будучи отменён 1 ноября 2006 года 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Тогда же принят нынешний рисунок герба, с которого был исключён элемент герба Уфимского наместничества 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куница.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24 апреля 2007 года в честь 225-летия утверждения исторического герба принято решение датой празднования Дня герба Стерлитамака считать 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июня.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Решением городского совета от 13 ноября 2007 года принят полный вариант герба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обрамлением.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1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червленом поле два черных, отделанных золотом колчана с серебряными стрелами, положенные накрест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красном поле два положенных крестообразно черных, оправленных золотом колчана с серебряными стрелами – эта композиция герба отражает исторические, культурные и национальные особенности и традиции города. По данным Российского государственного исторического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архива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означает, что «здешние жители не раз привлекались в виде иррегулярной кавалерии к военной службе, особенно для походов в Пруссию и другие страны…», а также «сих мест жители сие орудие с похвалой употреблять умели». За заслуги перед Отечеством Екатерина II одарила 8 июня 1782 года город Белебей собственным гербом.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Колчаны со стрелами остались и на современном гербе, олицетворяя историческую связь времен</a:t>
            </a:r>
          </a:p>
        </p:txBody>
      </p:sp>
    </p:spTree>
    <p:extLst>
      <p:ext uri="{BB962C8B-B14F-4D97-AF65-F5344CB8AC3E}">
        <p14:creationId xmlns:p14="http://schemas.microsoft.com/office/powerpoint/2010/main" xmlns="" val="195156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Сибай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772816"/>
            <a:ext cx="2538915" cy="3210123"/>
          </a:xfrm>
        </p:spPr>
      </p:pic>
    </p:spTree>
    <p:extLst>
      <p:ext uri="{BB962C8B-B14F-4D97-AF65-F5344CB8AC3E}">
        <p14:creationId xmlns:p14="http://schemas.microsoft.com/office/powerpoint/2010/main" xmlns="" val="5325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серебряном поле с лазоревой, обремененной серебряным соцветием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главой пологая зеленая гора, завершенная башкирским орнаментом наподобие ростков с остриями между ними и обремененная золотой бегущей куницей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Город Сибай расположен на стыке Европы и Азии, где восточное предгорье Южного Урала одним из красивейших хребтов – Ирендыком незаметно переходит в Зауральское плато.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Своим рождением город обязан природным богатствам края. На Урале люди с древнейших времен добывали медь. Это доказывают раскопки на месте древних городов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Аркаим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Таналык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По легенде, начало городу положил простой охотник из деревни Старый Сибай: раскапывая нору куницы, он наткнулся на тяжелую красную глину с высоким содержанием меди, золота и серебра. На месте открытого им месторождения возник город Сибай.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Поэтому основной фигурой герба является золотая куница, бегущая по зеленому полю.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Цветок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 главе герба – символ единства многонационального населения города.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Зеленое поле в виде силуэта гор обрамлено золотым национальным орнаментом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кускар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в знак расположения города на исконных башкирских землях. Включение в композицию герба силуэта гор показывает, что процветание Сибая связано с горно-добывающей промышленностью. 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Использование в гербе трех цветов флага республики: синего, белого и зеленого – символически определяет место города Сибая как экономического и культурного центра Зауралья. </a:t>
            </a:r>
          </a:p>
        </p:txBody>
      </p:sp>
    </p:spTree>
    <p:extLst>
      <p:ext uri="{BB962C8B-B14F-4D97-AF65-F5344CB8AC3E}">
        <p14:creationId xmlns:p14="http://schemas.microsoft.com/office/powerpoint/2010/main" xmlns="" val="36034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Бирск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916832"/>
            <a:ext cx="2700883" cy="3414910"/>
          </a:xfrm>
        </p:spPr>
      </p:pic>
    </p:spTree>
    <p:extLst>
      <p:ext uri="{BB962C8B-B14F-4D97-AF65-F5344CB8AC3E}">
        <p14:creationId xmlns:p14="http://schemas.microsoft.com/office/powerpoint/2010/main" xmlns="" val="62252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серебряном поле на зеленой земле черный водяной воробей с серебряной грудью, червлеными головой, лапами и подгрудным оперением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Современный герб городского поселения город Бирск представляет собой восстановленный в соответствии с современными требованиями геральдики исторический герб города Бирска.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Водяной воробей, редкая птица, в достаточном количестве водится в окрестностях города в чистых водах озер, рек и ручьев. В гербе водяной воробей символизирует трудолюбие, чистоту духа и помыслов</a:t>
            </a:r>
            <a:r>
              <a:rPr lang="ru-RU" sz="20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xmlns="" val="9084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Учалы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204864"/>
            <a:ext cx="2591088" cy="3257368"/>
          </a:xfrm>
        </p:spPr>
      </p:pic>
    </p:spTree>
    <p:extLst>
      <p:ext uri="{BB962C8B-B14F-4D97-AF65-F5344CB8AC3E}">
        <p14:creationId xmlns:p14="http://schemas.microsoft.com/office/powerpoint/2010/main" xmlns="" val="139458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зеленом поле под зубчатой лазоревой, узко окаймленной серебром главой (о двух полных зубцах и двух половинах) - ползущая вверх золотая ящерица, обернувшая голову вправо и сопровождаемая над головой цветком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того же металла.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 Учалы расположен на севере зауральской зоны Республики Башкортостан, в восточных отрогах хребта Урал-Тау. Исторически город Учалы обязан своим образованием открытию в 1939 году богатейшего месторождения медно-цинковых руд, на базе которого в 1955 году было начато строительство Учалинского горно-обогатительного комбината, ставшего в последствии градообразующим предприятием города.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Символика герба города Учалы отражает его особенности: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зубчатая кайма, окаймленная серебром - аллегория Уральских гор, месторасположения города Учалы;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цветок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 семью лепестками, символизирует принадлежность городского поселения к Республике Башкортостан, поскольку этот цветок присутствует на гербе республики. Башкирский народ ценит чудесный цветок, считая его символом единения всех башкирских родов и племен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 Золотая ящерица в гербе города Учалы символически отражает историю Учалинского края и богатства его недр (медных, золотых, гранитных, яшмовых месторождений). </a:t>
            </a:r>
          </a:p>
        </p:txBody>
      </p:sp>
    </p:spTree>
    <p:extLst>
      <p:ext uri="{BB962C8B-B14F-4D97-AF65-F5344CB8AC3E}">
        <p14:creationId xmlns:p14="http://schemas.microsoft.com/office/powerpoint/2010/main" xmlns="" val="41134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Дюртюли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2060848"/>
            <a:ext cx="2268835" cy="2868642"/>
          </a:xfrm>
        </p:spPr>
      </p:pic>
    </p:spTree>
    <p:extLst>
      <p:ext uri="{BB962C8B-B14F-4D97-AF65-F5344CB8AC3E}">
        <p14:creationId xmlns:p14="http://schemas.microsoft.com/office/powerpoint/2010/main" xmlns="" val="6902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зеленом поле с пониженной черной оконечностью, отделенной лазоревым, волнисто выщербленным и окантованным серебром поясом, четыре золотых головки колоса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берегам реки Белой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Агидели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вокруг величественной горы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Тратау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также в степной зоне,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Сарманайских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целинных землях привольно паслись табуны лошадей, стада молочных коров, а в густых лесах водились разные пушные звери. Плодородие земель края способствовало развитию земледелия, а удобное географическое положение на водных и сухопутных торговых путях – образованию новых населенных пунктов и благополучию населения. К началу ХХ века с пристани на реке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Агидель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отправлялось свыше миллиона пудов различных грузов, в основном хлеб и лес.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Поэтому центральной фигурой герба является четыре золотых колоса символизирующие богатство, благополучие и достоинство народа, достигнутое трудолюбием, настойчивостью, любовью к малой родине и стремлением к знаниям.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знак высокой духовности народа и динамичного развития района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колосьев устремлены в ввысь.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Четыре колоса также символически отражают название района «Дюртюли»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четырехдомный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Зеленое поле герба созвучно бескрайним полям и лесным массивам – главным богатствам края. </a:t>
            </a:r>
          </a:p>
        </p:txBody>
      </p:sp>
    </p:spTree>
    <p:extLst>
      <p:ext uri="{BB962C8B-B14F-4D97-AF65-F5344CB8AC3E}">
        <p14:creationId xmlns:p14="http://schemas.microsoft.com/office/powerpoint/2010/main" xmlns="" val="19913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Благовещенск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060848"/>
            <a:ext cx="2376264" cy="3004472"/>
          </a:xfrm>
        </p:spPr>
      </p:pic>
    </p:spTree>
    <p:extLst>
      <p:ext uri="{BB962C8B-B14F-4D97-AF65-F5344CB8AC3E}">
        <p14:creationId xmlns:p14="http://schemas.microsoft.com/office/powerpoint/2010/main" xmlns="" val="274788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3861048"/>
            <a:ext cx="4824536" cy="216024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Флаг муниципального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Мелеузовского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Башкортостан Российской Федерации является официальным символом муниципального образования и служит знаком единства его населения</a:t>
            </a:r>
            <a:r>
              <a:rPr lang="ru-RU" b="0" dirty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60648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4664"/>
            <a:ext cx="3008313" cy="572149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Прямоугольное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полотнище с соотношением ширины к длине 2:3, состоящее из трёх горизонтальных полос: верхней зелёного цвета, шириной 3/5 ширины полотнища, средней белого цвета шириной 1/10 ширины полотнища и нижней синего цвета; на зелёной полосе у древка сидящий к древку и обернувшийся сокол белого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7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лазоревом поле серебряный летящий голубь, держащий в золотом клюве золотую оливковую ветвь с зелеными листьями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города Благовещенска связана с основанием и строительством в 1756 году медеплавильной фабрики. В этом же году в день христианского праздника Благовещения была заложена одноименная церковь, что и определило впоследствии название поселка, позднее ставшего городом Благовещенском.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Эти исторические события легли в основу создания герба.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Центральным элементом герба является голубь, держащий в золотом клюве оливковую ветвь с зелеными листьями – символ благой вести, мира и процветания. </a:t>
            </a:r>
          </a:p>
        </p:txBody>
      </p:sp>
    </p:spTree>
    <p:extLst>
      <p:ext uri="{BB962C8B-B14F-4D97-AF65-F5344CB8AC3E}">
        <p14:creationId xmlns:p14="http://schemas.microsoft.com/office/powerpoint/2010/main" xmlns="" val="40026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Янаул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060848"/>
            <a:ext cx="2425012" cy="3066107"/>
          </a:xfrm>
        </p:spPr>
      </p:pic>
    </p:spTree>
    <p:extLst>
      <p:ext uri="{BB962C8B-B14F-4D97-AF65-F5344CB8AC3E}">
        <p14:creationId xmlns:p14="http://schemas.microsoft.com/office/powerpoint/2010/main" xmlns="" val="5394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зеленом поле над пониженной черной оконечностью, тонкий серебряный просеченный ромб, внутри которого серебряный с золотыми гривой, хвостом и копытами вздыбленный конь; ромб сопровождается в каждом из верхних углов золотым проросшим семенем, а в каждом из нижних углов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же опрокинутым семенем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Янаульский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 является «северными воротами» Республики Башкортостан. Его облик напоминает всю нашу республику с ее бескрайними хлебными полями, водными просторами и богатыми недрами.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Серебряный ромб на зеленом поле символизирует распахнутые ворота, означающие дружелюбие и гостеприимство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янаульцев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их готовность жить в мире и согласии со всеми народами.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Серебряный вздыбленный конь с золотыми гривой и хвостом означают мощь и устремленность вперед.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Янаульцы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никогда не довольствуются достигнутым, каждое поколение стремится вписать новые яркие страницы в славную летопись района. Конь как ничто другое символизирует связь поколений, ибо он испокон веков является одним из основ жизненного уклада башкир и других народов, непременным атрибутом их быта. Конь также символизирует силу жизни, великодушие, мужество и трудолюбие.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углам композиции золотые зерна, вписанные в тамгу башкирского рода Уран, символизируют преемственность поколений и являются символом богатства и знатности, традиционное занятие земледелием. </a:t>
            </a:r>
          </a:p>
        </p:txBody>
      </p:sp>
    </p:spTree>
    <p:extLst>
      <p:ext uri="{BB962C8B-B14F-4D97-AF65-F5344CB8AC3E}">
        <p14:creationId xmlns:p14="http://schemas.microsoft.com/office/powerpoint/2010/main" xmlns="" val="38623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Межгорье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276872"/>
            <a:ext cx="2124819" cy="2649918"/>
          </a:xfrm>
        </p:spPr>
      </p:pic>
    </p:spTree>
    <p:extLst>
      <p:ext uri="{BB962C8B-B14F-4D97-AF65-F5344CB8AC3E}">
        <p14:creationId xmlns:p14="http://schemas.microsoft.com/office/powerpoint/2010/main" xmlns="" val="5028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лазоревом поле, окаймленном по бокам тремя выходящими золотыми треугольниками, восстающий медведь, держащий в правой передней лапе кайло, а в левой – шахтерский фонарь; все фигуры золотые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Герб Межгорья отражает социально-экономические и иные особенности города.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прихода строителей-основателей города Межгорья в этих диких, но прекрасных лесах хозяином был медведь. Поэтому центральной фигурой герба является золотой медведь, олицетворяющий собой связь времен.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Медведь символизирует предусмотрительность, богатырскую силу и вместе с тем добродушие и миролюбие.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правой лапе медведь держит кайло, в левой – шахтерский фонарь – инструменты, являющиеся исключительной принадлежностью шахтеров.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Выступающие по бокам символические золотые горы делают герб гласным – Межгорье. </a:t>
            </a:r>
          </a:p>
        </p:txBody>
      </p:sp>
    </p:spTree>
    <p:extLst>
      <p:ext uri="{BB962C8B-B14F-4D97-AF65-F5344CB8AC3E}">
        <p14:creationId xmlns:p14="http://schemas.microsoft.com/office/powerpoint/2010/main" xmlns="" val="7494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Давлеканово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204864"/>
            <a:ext cx="2089030" cy="2629297"/>
          </a:xfrm>
        </p:spPr>
      </p:pic>
    </p:spTree>
    <p:extLst>
      <p:ext uri="{BB962C8B-B14F-4D97-AF65-F5344CB8AC3E}">
        <p14:creationId xmlns:p14="http://schemas.microsoft.com/office/powerpoint/2010/main" xmlns="" val="18422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зеленом поле с червленой, отделенной грядой бегущих вправо волн, главой, обремененной тремя серебряными ветряными мельницами с зелеными лопастями, серебряный стоящий и обернувшийся конь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История города Давлеканово и одноименного района связана с развитием земледелия и мукомольной промышленности.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Центральная фигура герба – серебряный конь ярко отражает историческое прошлое и настоящее нашего края. В ходе археологических раскопок в районе была обнаружена стоянка древнейшего человека и самые древние останки лошади, датирующиеся рубежом VII-VI тысячелетия до нашей эры, что говорит о занятии земледелием еще в доисторическое время.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Серебряный конь в гербе – символ отваги, верности, самоотверженности, трудолюбия.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Древний род занятий местных жителей – земледелие получило дальнейшее развитие, превратив Давлеканово к концу 19 века в крупнейший центр хлеботорговли Уфимской губернии. Особую роль сыграли в истории района также первые крупяные мельницы, построенные в 1906–1915 годах. Мукомольное дело, начатое нашими прадедами, совершенствовалось из года в год и остается почетным и сегодня.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Поэтому во главе герба изображены мельницы, олицетворяющие преемственность поколений, вечность труда хлебороба. </a:t>
            </a:r>
          </a:p>
        </p:txBody>
      </p:sp>
    </p:spTree>
    <p:extLst>
      <p:ext uri="{BB962C8B-B14F-4D97-AF65-F5344CB8AC3E}">
        <p14:creationId xmlns:p14="http://schemas.microsoft.com/office/powerpoint/2010/main" xmlns="" val="370268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Агидель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060848"/>
            <a:ext cx="2538915" cy="3210123"/>
          </a:xfrm>
        </p:spPr>
      </p:pic>
    </p:spTree>
    <p:extLst>
      <p:ext uri="{BB962C8B-B14F-4D97-AF65-F5344CB8AC3E}">
        <p14:creationId xmlns:p14="http://schemas.microsoft.com/office/powerpoint/2010/main" xmlns="" val="356027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лазоревом поле пониженный волнистый лазоревый, окаймленный и просеченный серебром пояс, сопровожденный червленым шаром, окруженным тремя серебряными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цикломорами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(один в пояс, два наискось) и разомкнутым вверху и внизу венком из двух золотых оливковых ветвей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Герб отражает историческую и экономическую особенности города, а также его географическую привязанность.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Агидель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расположен на правом берегу нижнего течения реки Белой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Агидель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Основанный как город-спутник Башкирской АЭС, город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Агидель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неразрывно связан с атомной энергетикой. На атомной энергетике в перспективе будет базироваться и экономика города, поэтому центральной фигурой герба выбран знак атома.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Окружение атома разомкнутым оливковым венком указывает на мирный характер атома.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Также золотой оливковый венок символизирует в гербе процветание, славу и богатство города. </a:t>
            </a:r>
          </a:p>
        </p:txBody>
      </p:sp>
    </p:spTree>
    <p:extLst>
      <p:ext uri="{BB962C8B-B14F-4D97-AF65-F5344CB8AC3E}">
        <p14:creationId xmlns:p14="http://schemas.microsoft.com/office/powerpoint/2010/main" xmlns="" val="38231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Баймак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2132856"/>
            <a:ext cx="2273864" cy="2835796"/>
          </a:xfrm>
        </p:spPr>
      </p:pic>
    </p:spTree>
    <p:extLst>
      <p:ext uri="{BB962C8B-B14F-4D97-AF65-F5344CB8AC3E}">
        <p14:creationId xmlns:p14="http://schemas.microsoft.com/office/powerpoint/2010/main" xmlns="" val="177522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Герб города Салават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5707" y="1600200"/>
            <a:ext cx="3452585" cy="4525963"/>
          </a:xfrm>
        </p:spPr>
      </p:pic>
    </p:spTree>
    <p:extLst>
      <p:ext uri="{BB962C8B-B14F-4D97-AF65-F5344CB8AC3E}">
        <p14:creationId xmlns:p14="http://schemas.microsoft.com/office/powerpoint/2010/main" xmlns="" val="80480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золотом поле на червленой, обремененной тремя золотыми, украшенными зеленым орнаментом, чашами (пиалами) оконечности, зеленая гора, тонко окаймленная по склонам золотом и червлеными, бегущими к вершине волнами, увенчанная червленым цветком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обремененная идущим обернувшимся серебряным конем с золотыми глазами, гривой, хвостом и копытами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Символом исторической памяти, связующей эпохи и поколения, является в гербе зеленая юрта – цвета жизни, изобилия, покоя и мира.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фоне юрты серебряный с золотой гривой и бьющий золотым копытом конь – символ башкирского воина, участвовавшего со своим верным спутником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боях.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входа в башкирскую юрту всегда стоял сосуд с кумысом, стояли деревянные чаши-пиалы для угощения гостей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кумысом.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5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Обоснование символики: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Цветок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символ дружбы, семь его лепестков – семь родов, положивших начало консолидации и единению народов Башкортостана. На территории одного из семи родов – рода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Юрматы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расположен город Салават.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Условно-графическое изображение емкости символизирует нефтехимическое производство, которому город обязан своим рождением, развитием, многими достижениями.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Нефтехимическое производство является одним из крупнейших в стране и играет важную роль в экономике города. </a:t>
            </a:r>
          </a:p>
        </p:txBody>
      </p:sp>
    </p:spTree>
    <p:extLst>
      <p:ext uri="{BB962C8B-B14F-4D97-AF65-F5344CB8AC3E}">
        <p14:creationId xmlns:p14="http://schemas.microsoft.com/office/powerpoint/2010/main" xmlns="" val="35602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32655" y="273050"/>
            <a:ext cx="864096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1428750" cy="1781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260648"/>
            <a:ext cx="6624736" cy="5865515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Герб города Ишимбай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герба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зелёном поле серебряное узкое опрокинутое стропило (тамга башкирского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Юрматы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),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левая сторона которого шире и продлена до подошвы щита, заполненного лазурью, в которой червлёная с седловиной на вершине гора, окаймлённая вверху серебром, обременённая золотым отвлечённым фонтаном о двух струях и сопровождённая в лазури золотым соцветием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курая</a:t>
            </a:r>
            <a:r>
              <a:rPr lang="ru-RU" dirty="0" smtClean="0"/>
              <a:t>»</a:t>
            </a:r>
            <a:r>
              <a:rPr lang="ru-RU" baseline="30000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10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Уфимский герб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80" b="538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55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Уфа – столица Республики Башкортостан, основана в 1574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го¬ду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как пограничная крепость на месте башкирского укрепления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Туратау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1740-х годах в обиход вошел герб Уфы: в серебряном поле бегущая по зеленой земле куница натурального (черного или коричнево-бурого) цвета. Появление куницы в гербе Уфы исторически обосновано. Е.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Зябловский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книге «Землеописание Российской империи для всех состояний» пишет: «Куница водится в разных местах, но лучше всего около Уфы»</a:t>
            </a:r>
          </a:p>
        </p:txBody>
      </p:sp>
    </p:spTree>
    <p:extLst>
      <p:ext uri="{BB962C8B-B14F-4D97-AF65-F5344CB8AC3E}">
        <p14:creationId xmlns:p14="http://schemas.microsoft.com/office/powerpoint/2010/main" xmlns="" val="4543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29600" cy="16561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Октябрьский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980728"/>
            <a:ext cx="2449438" cy="3167377"/>
          </a:xfrm>
        </p:spPr>
      </p:pic>
    </p:spTree>
    <p:extLst>
      <p:ext uri="{BB962C8B-B14F-4D97-AF65-F5344CB8AC3E}">
        <p14:creationId xmlns:p14="http://schemas.microsoft.com/office/powerpoint/2010/main" xmlns="" val="65349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743</Words>
  <Application>Microsoft Office PowerPoint</Application>
  <PresentationFormat>Экран (4:3)</PresentationFormat>
  <Paragraphs>45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Герб Стерлитамака</vt:lpstr>
      <vt:lpstr>18 июля 2006 года Совет городского округа город Стерлитамак принимает обновлённый вариант ранее существовавшего герба, по-прежнему включающий, однако, изображение бегущей куницы в верхнем поле. Этот вариант просуществовал лишь несколько месяцев, будучи отменён 1 ноября 2006 года по рекомендации. Тогда же принят нынешний рисунок герба, с которого был исключён элемент герба Уфимского наместничества — куница. 24 апреля 2007 года в честь 225-летия утверждения исторического герба принято решение датой празднования Дня герба Стерлитамака считать 8 июня. Решением городского совета от 13 ноября 2007 года принят полный вариант герба с обрамлением. </vt:lpstr>
      <vt:lpstr>Флаг муниципального Мелеузовского района Республики Башкортостан Российской Федерации является официальным символом муниципального образования и служит знаком единства его населения.</vt:lpstr>
      <vt:lpstr>Герб города Салават</vt:lpstr>
      <vt:lpstr>Обоснование символики:  Цветок курая – символ дружбы, семь его лепестков – семь родов, положивших начало консолидации и единению народов Башкортостана. На территории одного из семи родов – рода Юрматы – расположен город Салават.  Условно-графическое изображение емкости символизирует нефтехимическое производство, которому город обязан своим рождением, развитием, многими достижениями.  Нефтехимическое производство является одним из крупнейших в стране и играет важную роль в экономике города. </vt:lpstr>
      <vt:lpstr>Слайд 6</vt:lpstr>
      <vt:lpstr>Уфимский герб</vt:lpstr>
      <vt:lpstr>Уфа – столица Республики Башкортостан, основана в 1574 го¬ду как пограничная крепость на месте башкирского укрепления Туратау.  В 1740-х годах в обиход вошел герб Уфы: в серебряном поле бегущая по зеленой земле куница натурального (черного или коричнево-бурого) цвета. Появление куницы в гербе Уфы исторически обосновано. Е. Зябловский в книге «Землеописание Российской империи для всех состояний» пишет: «Куница водится в разных местах, но лучше всего около Уфы»</vt:lpstr>
      <vt:lpstr>Октябрьский</vt:lpstr>
      <vt:lpstr>В лазоревом поле с пониженной зеленой, широко окантованной серебром оконечностью отвлеченная золотая арка, дважды просеченная лазурью, в правом основании поддерживаемая двумя золотыми дланями.  Обоснование символики:  Герб города Октябрьского отражает историческое, географическое и экономическое положение города.  Основным элементом герба является стилизованное изображение фонтана нефти, бьющего из человеческих рук золотого цвета и символически указывающего, что город возник и получил свое развитие благодаря открытию богатых месторождений нефти. Золотой цвет означает богатство, знатность, самостоятельность. Лазоревый цвет основного поля герба символизирует стремление к развитию, движению вперед и целеустремленность.  Широкий серебряный пояс, разделяющий поле щита на главную часть и оконечность, – это символическое изображение знаменитого исторического караванного пути из Азии в Европу, проходившего по территории современного города.</vt:lpstr>
      <vt:lpstr>Нефтекамск</vt:lpstr>
      <vt:lpstr>В лазоревом поле три золотых, выходящих сверху и наискось справа и слева гаечных ключа, соединенные в центре головками в опрокинутый и повышенный вилообразный крест и сопровождаемые тремя черными, тонко окаймленными золотом семилучевыми звездами: по одной в каждом верхнем углу и одна в оконечности.  Обоснование символики:  Композиция герба продиктована особенностями возникновения и экономического развития города Нефтекамска.  Центральными элементами герба являются три ключа, символизирующие развитую промышленность города: энергетику, машиностроение, легкую промышленность.  В каждом поле расположены звезды черного цвета с золотыми лучами, символизирующие нефтяные богатства края –  основу возникновения и развития города.  Три звезды также символизируют город как центр промышленности, образования и культуры северо-западного региона Башкортостана.  Семь лучей звезды обозначают семь родов, положивших начало единению народов, проживающих на территории Республики Башкортостан. </vt:lpstr>
      <vt:lpstr>Белорецк</vt:lpstr>
      <vt:lpstr>В зеленом поле с волнистой серебряной оконечностью золотой восстающий соболь, держащий в передних лапах серебряный молот.  Обоснование символики:  Композиция герба города Белорецка отражает его историю, географическое положение, экономические и иные особенности.  Центральной фигурой герба является золотой соболь, так как еще в 1799 году марка «Старый соболь» была присвоена Белорецкому заводу и использовалась в качестве клейма для изделий из белорецкой стали.  Соболь обозначает равноценность изделий белорецких заводов металлургии, металлообработки, машиностроения и драгоценного соболиного меха.  Зеленое поле в гербе, помимо обозначения леса, является геральдическим символом плодородия, ясности, надежды, свободы, покоя и мира.  Серебряная оконечность герба обозначает реку Белую (Агидель), от имени которой происходит название города.  </vt:lpstr>
      <vt:lpstr>Кумертау</vt:lpstr>
      <vt:lpstr>В лазоревом поле с золотыми боковиками, каждый из которых обременен тремя черными равносторонними треугольниками (один над другим), стоящий вправо с воздетыми крыльями золотой степной сокол-сапсан.  Обоснование символики:  Герб по своему содержанию един и гармоничен: все фигуры герба символизируют исторические, географические и социально-экономические особенности города Кумертау, построенного в связи с открытием и началом разработки Бабаевского месторождения бурого угля. В переводе с башкирского языка название города звучит как «угольная гора». Поэтому название города символически изображено в гербе черными треугольниками. Кроме того, треугольник – самая устойчивая геометрическая фигура, устремленная в будущее.  Центральной фигурой герба является сокол-сапсан, символически отображающий башкирскую степь, в которой построен город. Образ сокола-сапсана также олицетворяет развитие в городе авиастроения, высоту устремлений и помыслов кумертауцев. </vt:lpstr>
      <vt:lpstr>Туймазинский район</vt:lpstr>
      <vt:lpstr>В лазоревом поле повышенный золотой цветок курая на стебле с тремя листами с каждой стороны, сопровожденный снизу и по сторонам разомкнутым венком из пшеничных колосьев в три ряда; в оконечности малая возникающая черная волнистая гора, окаймленная серебром дважды просеченным лазурью.  Обоснование символики:  В центре герба – золотой полукруг из колосьев пшеницы, сложенных в три ряда, как олицетворение плодородия туймазинской земли, богатых традиций земледелия, передающихся из поколения в поколение, динамично развивающегося фермерства, трудолюбия, благополучия, обеспеченности и щедрости ее жителей.  Внутри полукруга из колосьев раскрыл золотое соцветие курай, символизирующий многонациональность, дружбу и единство народов, населяющих территорию района, мирное начало всему, стремление к свету, вершинам совершенства и развития, внутреннюю духовность жителей, которые находят свое яркое отражение в многочисленных традиционных конкурсах «Озон кой», «Хоровод дружбы» и других.  Полукруг из трех белых волнистых дугообразных линий, перемежающихся двумя лазурными, олицетворяет главную достопримечательность Туймазинского района, уникальный памятник природы Башкортостана – озеро Кандры-куль с хрустально чистой водой, богатым животным миром и необычайно красивой природой.</vt:lpstr>
      <vt:lpstr>Белебей</vt:lpstr>
      <vt:lpstr>В червленом поле два черных, отделанных золотом колчана с серебряными стрелами, положенные накрест.  Обоснование символики:  В красном поле два положенных крестообразно черных, оправленных золотом колчана с серебряными стрелами – эта композиция герба отражает исторические, культурные и национальные особенности и традиции города. По данным Российского государственного исторического архиваэто означает, что «здешние жители не раз привлекались в виде иррегулярной кавалерии к военной службе, особенно для походов в Пруссию и другие страны…», а также «сих мест жители сие орудие с похвалой употреблять умели». За заслуги перед Отечеством Екатерина II одарила 8 июня 1782 года город Белебей собственным гербом.  Колчаны со стрелами остались и на современном гербе, олицетворяя историческую связь времен</vt:lpstr>
      <vt:lpstr>Сибай</vt:lpstr>
      <vt:lpstr>В серебряном поле с лазоревой, обремененной серебряным соцветием курая главой пологая зеленая гора, завершенная башкирским орнаментом наподобие ростков с остриями между ними и обремененная золотой бегущей куницей.  Обоснование символики:  Город Сибай расположен на стыке Европы и Азии, где восточное предгорье Южного Урала одним из красивейших хребтов – Ирендыком незаметно переходит в Зауральское плато.  Своим рождением город обязан природным богатствам края. На Урале люди с древнейших времен добывали медь. Это доказывают раскопки на месте древних городов Аркаим и Таналык. По легенде, начало городу положил простой охотник из деревни Старый Сибай: раскапывая нору куницы, он наткнулся на тяжелую красную глину с высоким содержанием меди, золота и серебра. На месте открытого им месторождения возник город Сибай.  Поэтому основной фигурой герба является золотая куница, бегущая по зеленому полю.  Цветок курая во главе герба – символ единства многонационального населения города.  Зеленое поле в виде силуэта гор обрамлено золотым национальным орнаментом «кускар» в знак расположения города на исконных башкирских землях. Включение в композицию герба силуэта гор показывает, что процветание Сибая связано с горно-добывающей промышленностью.  Использование в гербе трех цветов флага республики: синего, белого и зеленого – символически определяет место города Сибая как экономического и культурного центра Зауралья. </vt:lpstr>
      <vt:lpstr>Бирск</vt:lpstr>
      <vt:lpstr>В серебряном поле на зеленой земле черный водяной воробей с серебряной грудью, червлеными головой, лапами и подгрудным оперением.  Современный герб городского поселения город Бирск представляет собой восстановленный в соответствии с современными требованиями геральдики исторический герб города Бирска.  Водяной воробей, редкая птица, в достаточном количестве водится в окрестностях города в чистых водах озер, рек и ручьев. В гербе водяной воробей символизирует трудолюбие, чистоту духа и помыслов. </vt:lpstr>
      <vt:lpstr>Учалы</vt:lpstr>
      <vt:lpstr>В зеленом поле под зубчатой лазоревой, узко окаймленной серебром главой (о двух полных зубцах и двух половинах) - ползущая вверх золотая ящерица, обернувшая голову вправо и сопровождаемая над головой цветком курая того же металла.  Обоснование символики:  Город Учалы расположен на севере зауральской зоны Республики Башкортостан, в восточных отрогах хребта Урал-Тау. Исторически город Учалы обязан своим образованием открытию в 1939 году богатейшего месторождения медно-цинковых руд, на базе которого в 1955 году было начато строительство Учалинского горно-обогатительного комбината, ставшего в последствии градообразующим предприятием города.  Символика герба города Учалы отражает его особенности:  - зубчатая кайма, окаймленная серебром - аллегория Уральских гор, месторасположения города Учалы;  - цветок курая с семью лепестками, символизирует принадлежность городского поселения к Республике Башкортостан, поскольку этот цветок присутствует на гербе республики. Башкирский народ ценит чудесный цветок, считая его символом единения всех башкирских родов и племен.  Золотая ящерица в гербе города Учалы символически отражает историю Учалинского края и богатства его недр (медных, золотых, гранитных, яшмовых месторождений). </vt:lpstr>
      <vt:lpstr>Дюртюли</vt:lpstr>
      <vt:lpstr>В зеленом поле с пониженной черной оконечностью, отделенной лазоревым, волнисто выщербленным и окантованным серебром поясом, четыре золотых головки колоса. Обоснование символики  По берегам реки Белой – Агидели, вокруг величественной горы Тратау, а также в степной зоне, на Сарманайских целинных землях привольно паслись табуны лошадей, стада молочных коров, а в густых лесах водились разные пушные звери. Плодородие земель края способствовало развитию земледелия, а удобное географическое положение на водных и сухопутных торговых путях – образованию новых населенных пунктов и благополучию населения. К началу ХХ века с пристани на реке Агидель отправлялось свыше миллиона пудов различных грузов, в основном хлеб и лес.  Поэтому центральной фигурой герба является четыре золотых колоса символизирующие богатство, благополучие и достоинство народа, достигнутое трудолюбием, настойчивостью, любовью к малой родине и стремлением к знаниям.  В знак высокой духовности народа и динамичного развития района остья колосьев устремлены в ввысь.  Четыре колоса также символически отражают название района «Дюртюли» – четырехдомный.  Зеленое поле герба созвучно бескрайним полям и лесным массивам – главным богатствам края. </vt:lpstr>
      <vt:lpstr>Благовещенск</vt:lpstr>
      <vt:lpstr>В лазоревом поле серебряный летящий голубь, держащий в золотом клюве золотую оливковую ветвь с зелеными листьями.  Обоснование символики  История города Благовещенска связана с основанием и строительством в 1756 году медеплавильной фабрики. В этом же году в день христианского праздника Благовещения была заложена одноименная церковь, что и определило впоследствии название поселка, позднее ставшего городом Благовещенском.  Эти исторические события легли в основу создания герба.  Центральным элементом герба является голубь, держащий в золотом клюве оливковую ветвь с зелеными листьями – символ благой вести, мира и процветания. </vt:lpstr>
      <vt:lpstr>Янаул</vt:lpstr>
      <vt:lpstr>В зеленом поле над пониженной черной оконечностью, тонкий серебряный просеченный ромб, внутри которого серебряный с золотыми гривой, хвостом и копытами вздыбленный конь; ромб сопровождается в каждом из верхних углов золотым проросшим семенем, а в каждом из нижних углов – таким же опрокинутым семенем. Обоснование символики:  Янаульский район является «северными воротами» Республики Башкортостан. Его облик напоминает всю нашу республику с ее бескрайними хлебными полями, водными просторами и богатыми недрами.  Серебряный ромб на зеленом поле символизирует распахнутые ворота, означающие дружелюбие и гостеприимство янаульцев, их готовность жить в мире и согласии со всеми народами.  Серебряный вздыбленный конь с золотыми гривой и хвостом означают мощь и устремленность вперед. Янаульцы никогда не довольствуются достигнутым, каждое поколение стремится вписать новые яркие страницы в славную летопись района. Конь как ничто другое символизирует связь поколений, ибо он испокон веков является одним из основ жизненного уклада башкир и других народов, непременным атрибутом их быта. Конь также символизирует силу жизни, великодушие, мужество и трудолюбие.  По углам композиции золотые зерна, вписанные в тамгу башкирского рода Уран, символизируют преемственность поколений и являются символом богатства и знатности, традиционное занятие земледелием. </vt:lpstr>
      <vt:lpstr>Межгорье</vt:lpstr>
      <vt:lpstr>В лазоревом поле, окаймленном по бокам тремя выходящими золотыми треугольниками, восстающий медведь, держащий в правой передней лапе кайло, а в левой – шахтерский фонарь; все фигуры золотые.  Обоснование символики:  Герб Межгорья отражает социально-экономические и иные особенности города.  До прихода строителей-основателей города Межгорья в этих диких, но прекрасных лесах хозяином был медведь. Поэтому центральной фигурой герба является золотой медведь, олицетворяющий собой связь времен.  Медведь символизирует предусмотрительность, богатырскую силу и вместе с тем добродушие и миролюбие.  В правой лапе медведь держит кайло, в левой – шахтерский фонарь – инструменты, являющиеся исключительной принадлежностью шахтеров.  Выступающие по бокам символические золотые горы делают герб гласным – Межгорье. </vt:lpstr>
      <vt:lpstr>Давлеканово</vt:lpstr>
      <vt:lpstr>В зеленом поле с червленой, отделенной грядой бегущих вправо волн, главой, обремененной тремя серебряными ветряными мельницами с зелеными лопастями, серебряный стоящий и обернувшийся конь. Обоснование символики:  История города Давлеканово и одноименного района связана с развитием земледелия и мукомольной промышленности.  Центральная фигура герба – серебряный конь ярко отражает историческое прошлое и настоящее нашего края. В ходе археологических раскопок в районе была обнаружена стоянка древнейшего человека и самые древние останки лошади, датирующиеся рубежом VII-VI тысячелетия до нашей эры, что говорит о занятии земледелием еще в доисторическое время.  Серебряный конь в гербе – символ отваги, верности, самоотверженности, трудолюбия.  Древний род занятий местных жителей – земледелие получило дальнейшее развитие, превратив Давлеканово к концу 19 века в крупнейший центр хлеботорговли Уфимской губернии. Особую роль сыграли в истории района также первые крупяные мельницы, построенные в 1906–1915 годах. Мукомольное дело, начатое нашими прадедами, совершенствовалось из года в год и остается почетным и сегодня.  Поэтому во главе герба изображены мельницы, олицетворяющие преемственность поколений, вечность труда хлебороба. </vt:lpstr>
      <vt:lpstr>Агидель</vt:lpstr>
      <vt:lpstr>В лазоревом поле пониженный волнистый лазоревый, окаймленный и просеченный серебром пояс, сопровожденный червленым шаром, окруженным тремя серебряными цикломорами (один в пояс, два наискось) и разомкнутым вверху и внизу венком из двух золотых оливковых ветвей.  Обоснование символики:  Герб отражает историческую и экономическую особенности города, а также его географическую привязанность.  Город Агидель расположен на правом берегу нижнего течения реки Белой (Агидель). Основанный как город-спутник Башкирской АЭС, город Агидель неразрывно связан с атомной энергетикой. На атомной энергетике в перспективе будет базироваться и экономика города, поэтому центральной фигурой герба выбран знак атома.  Окружение атома разомкнутым оливковым венком указывает на мирный характер атома.  Также золотой оливковый венок символизирует в гербе процветание, славу и богатство города. </vt:lpstr>
      <vt:lpstr>Баймак</vt:lpstr>
      <vt:lpstr>В золотом поле на червленой, обремененной тремя золотыми, украшенными зеленым орнаментом, чашами (пиалами) оконечности, зеленая гора, тонко окаймленная по склонам золотом и червлеными, бегущими к вершине волнами, увенчанная червленым цветком курая и обремененная идущим обернувшимся серебряным конем с золотыми глазами, гривой, хвостом и копытами.  Символом исторической памяти, связующей эпохи и поколения, является в гербе зеленая юрта – цвета жизни, изобилия, покоя и мира.  На фоне юрты серебряный с золотой гривой и бьющий золотым копытом конь – символ башкирского воина, участвовавшего со своим верным спутником в боях. У входа в башкирскую юрту всегда стоял сосуд с кумысом, стояли деревянные чаши-пиалы для угощения гостей кумысом.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Герб Стерлитамака</dc:title>
  <dc:creator>admin</dc:creator>
  <cp:lastModifiedBy>Admin</cp:lastModifiedBy>
  <cp:revision>24</cp:revision>
  <dcterms:created xsi:type="dcterms:W3CDTF">2016-12-02T15:42:54Z</dcterms:created>
  <dcterms:modified xsi:type="dcterms:W3CDTF">2017-04-24T18:33:59Z</dcterms:modified>
</cp:coreProperties>
</file>