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F27E6-63CA-452B-AE31-96CA8E336B46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4059-D4D8-48AA-BA4E-7B4E7AED1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9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4059-D4D8-48AA-BA4E-7B4E7AED13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0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E22F3F-AD31-4493-A496-8AAD258993C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A9505C-9226-4292-B0E0-E70BBBD2CC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51648" cy="48576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профессионального образования и занятости населения Приморского края</a:t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автономное профессиональное образовательное учреждение «Лесозаводский индустриальный колледж»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2764034"/>
            <a:ext cx="82357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 социализации молодежи в современных условиях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6000768"/>
            <a:ext cx="5072066" cy="646331"/>
          </a:xfrm>
          <a:prstGeom prst="rect">
            <a:avLst/>
          </a:prstGeom>
          <a:gradFill>
            <a:gsLst>
              <a:gs pos="0">
                <a:schemeClr val="accent2">
                  <a:tint val="98000"/>
                  <a:shade val="25000"/>
                  <a:satMod val="250000"/>
                  <a:alpha val="46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Разработал: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Фесак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 Е                 Руководитель: Денис И. А 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785794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928802"/>
            <a:ext cx="257176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Экономические факторы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000240"/>
            <a:ext cx="257176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Духовные факторы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429000"/>
            <a:ext cx="340997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Молодежь недостаточно обеспечена материально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429000"/>
            <a:ext cx="257176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Потребительское отношение к миру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071670" y="128586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86446" y="135729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964645" y="2393149"/>
            <a:ext cx="157163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536281" y="1964521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758006" cy="4183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 ПУТИ РЕШЕНИЯ ПРОБЛЕМ СОЦИАЛИЗАЦИИ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1285860"/>
            <a:ext cx="83582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детей творчеству и нестандартному мышлению;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детства прививать трудовые навыки и уважение к труду;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вести в школе кружки вязания, выжигания, резьбы по дереву, дизайнера и т.д.;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продвигать себя, свой труд и свою личность в жизни;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ввести в школах факультативы, помогающие самоопределению в жизни;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детей навыкам общения и взаимодействия с людьми и обществом в целом (проблема одиночества в современном мире так же очень актуальна);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приобщать детей к прикладному искусству и культуре своих предков.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ввести дополнительные уроки трудов, связанных с прикладным искусством.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500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 smtClean="0"/>
              <a:t>При </a:t>
            </a:r>
            <a:r>
              <a:rPr lang="ru-RU" sz="1400" dirty="0" smtClean="0"/>
              <a:t>разработке </a:t>
            </a:r>
            <a:r>
              <a:rPr lang="ru-RU" sz="1400" dirty="0" smtClean="0"/>
              <a:t>данной темы были сделаны следующие выводы:</a:t>
            </a:r>
          </a:p>
          <a:p>
            <a:pPr algn="just"/>
            <a:r>
              <a:rPr lang="ru-RU" sz="1400" dirty="0" smtClean="0"/>
              <a:t>1. Социализация - это процесс сложного взаимодействия и взаимовлияния факторов внешней среды и внутренней активности личности.</a:t>
            </a:r>
          </a:p>
          <a:p>
            <a:pPr algn="just"/>
            <a:r>
              <a:rPr lang="ru-RU" sz="1400" dirty="0" smtClean="0"/>
              <a:t>В его понятие входят:</a:t>
            </a:r>
          </a:p>
          <a:p>
            <a:pPr algn="just"/>
            <a:r>
              <a:rPr lang="ru-RU" sz="1400" dirty="0" smtClean="0"/>
              <a:t>- усвоение социальных норм, умений, стереотипов;</a:t>
            </a:r>
          </a:p>
          <a:p>
            <a:pPr algn="just"/>
            <a:r>
              <a:rPr lang="ru-RU" sz="1400" dirty="0" smtClean="0"/>
              <a:t>- формирование социальных установок и убеждений;</a:t>
            </a:r>
          </a:p>
          <a:p>
            <a:pPr algn="just"/>
            <a:r>
              <a:rPr lang="ru-RU" sz="1400" dirty="0" smtClean="0"/>
              <a:t>- вхождение индивида в социальную среду;</a:t>
            </a:r>
          </a:p>
          <a:p>
            <a:pPr algn="just"/>
            <a:r>
              <a:rPr lang="ru-RU" sz="1400" dirty="0" smtClean="0"/>
              <a:t>- приобщение индивида к системе социальных связей;</a:t>
            </a:r>
          </a:p>
          <a:p>
            <a:pPr algn="just"/>
            <a:r>
              <a:rPr lang="ru-RU" sz="1400" dirty="0" smtClean="0"/>
              <a:t>- </a:t>
            </a:r>
            <a:r>
              <a:rPr lang="ru-RU" sz="1400" dirty="0" err="1" smtClean="0"/>
              <a:t>самоактуализация</a:t>
            </a:r>
            <a:r>
              <a:rPr lang="ru-RU" sz="1400" dirty="0" smtClean="0"/>
              <a:t> Я личности;</a:t>
            </a:r>
          </a:p>
          <a:p>
            <a:pPr algn="just"/>
            <a:r>
              <a:rPr lang="ru-RU" sz="1400" dirty="0" smtClean="0"/>
              <a:t>- усвоение индивидом социальных влияний;</a:t>
            </a:r>
          </a:p>
          <a:p>
            <a:pPr algn="just"/>
            <a:r>
              <a:rPr lang="ru-RU" sz="1400" dirty="0" smtClean="0"/>
              <a:t>- социальное обучение принятым в обществе формам поведения и общения, вариантам жизненного стиля, вхождения в группы и взаимодействия с их членами.</a:t>
            </a:r>
          </a:p>
          <a:p>
            <a:pPr algn="just"/>
            <a:r>
              <a:rPr lang="ru-RU" sz="1400" dirty="0" smtClean="0"/>
              <a:t>2. Молодежь – социально-демографическая группа, выделяемая на основе совокупности возрастных характеристик, особенностей социального положения и обусловленных тем и другим социально-психологических свойств. Ее возрастные границы определены 15-30 годами.</a:t>
            </a:r>
          </a:p>
          <a:p>
            <a:pPr algn="just"/>
            <a:r>
              <a:rPr lang="ru-RU" sz="1400" dirty="0" smtClean="0"/>
              <a:t>3. Социализация молодежи осуществляется под общим воздействием социальных (прежде всего, обще молодежных), экономических, культурно-образовательных и демографических процессов, происходящих в обществе.</a:t>
            </a:r>
          </a:p>
          <a:p>
            <a:pPr algn="just"/>
            <a:r>
              <a:rPr lang="ru-RU" sz="1400" dirty="0" smtClean="0"/>
              <a:t> 4. К, ухудшающим процесс социализации молодежи относятся нежелание подчиняться социальным нормам и правилам, ухудшение  уровня  и  качества  жизни  молодых  россиян, трудности  в   </a:t>
            </a:r>
            <a:r>
              <a:rPr lang="ru-RU" sz="1400" dirty="0" err="1" smtClean="0"/>
              <a:t>проблемамполучении</a:t>
            </a:r>
            <a:r>
              <a:rPr lang="ru-RU" sz="1400" dirty="0" smtClean="0"/>
              <a:t>  образования, изменения  образа  жизни  молодежи  и  брачно-семейных  отношений, проблема одиночества, социальные болезни (алкоголизм, наркомания и т.д.), незащищенность  молодежи  в  сфере  труда  и  занятости.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285728"/>
            <a:ext cx="207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Заключение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329510" cy="65321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1)Аксёнов И.Н. Социализация подростков. - М., МАИ, 1996.</a:t>
            </a:r>
          </a:p>
          <a:p>
            <a:pPr algn="just"/>
            <a:r>
              <a:rPr lang="ru-RU" sz="2000" dirty="0" smtClean="0"/>
              <a:t>2)</a:t>
            </a:r>
            <a:r>
              <a:rPr lang="ru-RU" sz="2000" dirty="0" err="1" smtClean="0"/>
              <a:t>Гидденс</a:t>
            </a:r>
            <a:r>
              <a:rPr lang="ru-RU" sz="2000" dirty="0" smtClean="0"/>
              <a:t> Э. Социология: пер. с англ. – М.: УРСС, 2005. C. 69.</a:t>
            </a:r>
          </a:p>
          <a:p>
            <a:pPr algn="just"/>
            <a:r>
              <a:rPr lang="ru-RU" sz="2000" dirty="0" smtClean="0"/>
              <a:t>3)Кон И.С. Социология личности. М.: Академический проект, 2003. C. 36. </a:t>
            </a:r>
          </a:p>
          <a:p>
            <a:pPr algn="just"/>
            <a:r>
              <a:rPr lang="ru-RU" sz="2000" dirty="0" smtClean="0"/>
              <a:t>4) Морозов В.В., </a:t>
            </a:r>
            <a:r>
              <a:rPr lang="ru-RU" sz="2000" dirty="0" err="1" smtClean="0"/>
              <a:t>Скробов</a:t>
            </a:r>
            <a:r>
              <a:rPr lang="ru-RU" sz="2000" dirty="0" smtClean="0"/>
              <a:t> А.П. </a:t>
            </a:r>
          </a:p>
          <a:p>
            <a:pPr algn="just"/>
            <a:r>
              <a:rPr lang="ru-RU" sz="2000" dirty="0" smtClean="0"/>
              <a:t>5) </a:t>
            </a:r>
            <a:r>
              <a:rPr lang="ru-RU" sz="2000" dirty="0" err="1" smtClean="0"/>
              <a:t>Смелзер</a:t>
            </a:r>
            <a:r>
              <a:rPr lang="ru-RU" sz="2000" dirty="0" smtClean="0"/>
              <a:t> Н. Социология: пер. с англ. — М.: Феникс, 1994. C. 107. Противоречивость  социализации  и  воспитания молодёжи в условиях реформ // Социально-политический журнал. 1998, №1.</a:t>
            </a:r>
          </a:p>
          <a:p>
            <a:pPr algn="just"/>
            <a:r>
              <a:rPr lang="ru-RU" sz="2000" dirty="0" smtClean="0"/>
              <a:t>6)  Социология молодежи. Под ред. В. Т. Лисовского Изд-во СПбГУ. 1996.</a:t>
            </a:r>
          </a:p>
          <a:p>
            <a:pPr algn="just"/>
            <a:r>
              <a:rPr lang="ru-RU" sz="2000" dirty="0" smtClean="0"/>
              <a:t>7) </a:t>
            </a:r>
            <a:r>
              <a:rPr lang="ru-RU" sz="2000" dirty="0" err="1" smtClean="0"/>
              <a:t>Тощенко</a:t>
            </a:r>
            <a:r>
              <a:rPr lang="ru-RU" sz="2000" dirty="0" smtClean="0"/>
              <a:t> Ж.Т. Социология. - М.: Прометей, 2001.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642918"/>
            <a:ext cx="74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1142984"/>
            <a:ext cx="72152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 молодежи в современном обществе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Пути решения проблем социализации молодежи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Заключение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5355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Социология молодежи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отрасль социологии, предметом которой является молодежь как особая социальная группа. В любом обществе существует и проявляется проблема различия между поколениями: люди разного возраста, формировавшиеся как личности в разные исторические периоды, получившие разное воспитание и образование, не всегда способны к взаимопониманию.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наиболее активной стороной конфликта поколений выступает молодежь. Молодым часто свойственно острое неприятие того образа окружающего мира, который предлагают им родители, учителя и вообще люди старшего поколения. Это неприятие сопряжено с уверенностью в том, что действительность можно и необходимо переделать. В противоположность молодежи взрослым, имеющим значительный жизненный опыт, доподлинно известно, что мир переделать трудно, и поскольку к зрелому возрасту они добились определенных успехов и заняли те или иные статусные позиции, им более всего хочется сохранить действительность без существенных перемен.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социологической классификации молодыми считаются те, кто еще не имеет полного статуса взрослых в общественной или личной сфере, однако и детьми их уже не назовешь, из-за чего их положение является в какой-то степени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маргинализованным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неопределенным в обществе, что рождает множество проблем молодежного характера.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500042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ВВЕДЕНИЕ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04"/>
            <a:ext cx="8858280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данной темы состоит в том, что в настоящее время, когда в нашей стране радикально меняются все общественные отношения и социальные институты, изучение особенностей социализации молодёжи становится особенно востребованной и актуальной исследовательской проблемой, привлекающей внимание не только учёных, но и практических работников разного уровня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политиков до учителей и родителей.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проблем социализации современной молодёжи и поиск путей их решения.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проанализировать литературу по вопросам процесса социализации и её особенностей в среде молодёжи;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изучить общую характеристику и фазы социализации;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рассмотреть особенности и проблемы социализации современной молодёжи;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разработать один из возможных путей решения проблемы социализации молодёжи.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Объектом исследования является процесс социализации.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Предметом исследования являются особенности социализации молодёжи.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 молодежи в современном обществе</a:t>
            </a:r>
            <a:endParaRPr lang="ru-RU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928670"/>
            <a:ext cx="8572528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различных словарях социализация определяется как: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усвоения индивидом на протяжении его жизни социальных норм и культурных ценностей того общества, к которому он принадлежит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становления личности, обучения и усвоения индивидом ценностей, норм, установок, образцов поведения, присущих данному обществу, социальной общности, группе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Социализация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 усвоения индивидом образцов поведения, психологических механизмов, социальных норм и ценностей, необходимых для успешного функционирования индивида в данном обществе.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ocializac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571876"/>
            <a:ext cx="4310086" cy="327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857232"/>
            <a:ext cx="57150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основных стадий можно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трудовую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трудовую стадию;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трудовую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стадию.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2753248" cy="184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500438"/>
            <a:ext cx="3274462" cy="218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572008"/>
            <a:ext cx="2928926" cy="215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571480"/>
            <a:ext cx="8286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Молодёжь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социально-демографическая группа, которую характеризуют совокупность психологических и возрастных характеристик (от 16 до 25 лет), периоды становления социальной зрелости, вхождения в мир взрослых, адаптации к нему и будущего его обновления.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3eecd181256e5da5b60429919225d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3116"/>
            <a:ext cx="6215106" cy="414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ttps://cf3.ppt-online.org/files3/slide/t/Tb5kdPXhy4Wc1rSuQqZajfO0z2KlnmRIMNUots/slide-4.jpg"/>
          <p:cNvPicPr>
            <a:picLocks noChangeAspect="1" noChangeArrowheads="1"/>
          </p:cNvPicPr>
          <p:nvPr/>
        </p:nvPicPr>
        <p:blipFill>
          <a:blip r:embed="rId2"/>
          <a:srcRect l="4834" t="19786" r="53403" b="56137"/>
          <a:stretch>
            <a:fillRect/>
          </a:stretch>
        </p:blipFill>
        <p:spPr bwMode="auto">
          <a:xfrm>
            <a:off x="2571736" y="357166"/>
            <a:ext cx="3929090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 descr="Расстройство и эмоциональная неустойчивость Иллюстрация вектора -  иллюстрации насчитывающей людск, борнео: 2047007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317859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714884"/>
            <a:ext cx="29289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неустойчивость психики</a:t>
            </a:r>
            <a:endParaRPr lang="ru-RU" dirty="0"/>
          </a:p>
        </p:txBody>
      </p:sp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428868"/>
            <a:ext cx="3580463" cy="129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643570" y="2071678"/>
            <a:ext cx="31629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низкий уровень терпимости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9" name="Picture 7" descr="https://cf3.ppt-online.org/files3/slide/t/Tb5kdPXhy4Wc1rSuQqZajfO0z2KlnmRIMNUots/slide-6.jpg"/>
          <p:cNvPicPr>
            <a:picLocks noChangeAspect="1" noChangeArrowheads="1"/>
          </p:cNvPicPr>
          <p:nvPr/>
        </p:nvPicPr>
        <p:blipFill>
          <a:blip r:embed="rId5"/>
          <a:srcRect l="14648" t="33972" r="13574" b="13763"/>
          <a:stretch>
            <a:fillRect/>
          </a:stretch>
        </p:blipFill>
        <p:spPr bwMode="auto">
          <a:xfrm>
            <a:off x="357158" y="2786058"/>
            <a:ext cx="4071966" cy="166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2500306"/>
            <a:ext cx="55006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наличие специфической молодёжной субкультуры</a:t>
            </a:r>
            <a:endParaRPr lang="ru-RU" dirty="0"/>
          </a:p>
        </p:txBody>
      </p:sp>
      <p:pic>
        <p:nvPicPr>
          <p:cNvPr id="18441" name="Picture 9" descr="https://thepresentation.ru/img/tmb/2/118075/96e13006f51e4a9a8561580d1715bc81-800x.jpg"/>
          <p:cNvPicPr>
            <a:picLocks noChangeAspect="1" noChangeArrowheads="1"/>
          </p:cNvPicPr>
          <p:nvPr/>
        </p:nvPicPr>
        <p:blipFill>
          <a:blip r:embed="rId6"/>
          <a:srcRect l="59334" t="60000" r="4666" b="2667"/>
          <a:stretch>
            <a:fillRect/>
          </a:stretch>
        </p:blipFill>
        <p:spPr bwMode="auto">
          <a:xfrm>
            <a:off x="6072198" y="4714884"/>
            <a:ext cx="25717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714696" y="4429132"/>
            <a:ext cx="542930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стремление выделиться, отличаться от остальных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hepresentation.ru/img/tmb/2/118075/2d993b948b119586c59cc5ac55279640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905752" cy="592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525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 Министерство профессионального образования и занятости населения Приморского края Краевое государственное автономное профессиональное образовательное учреждение «Лесозаводский индустриальный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ПУТИ РЕШЕНИЯ ПРОБЛЕМ СОЦИАЛИЗАЦИИ</vt:lpstr>
      <vt:lpstr>Презентация PowerPoint</vt:lpstr>
      <vt:lpstr>Список использованной литературы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Вербицкая И.А</cp:lastModifiedBy>
  <cp:revision>28</cp:revision>
  <dcterms:created xsi:type="dcterms:W3CDTF">2021-12-06T03:29:23Z</dcterms:created>
  <dcterms:modified xsi:type="dcterms:W3CDTF">2024-01-12T00:09:06Z</dcterms:modified>
</cp:coreProperties>
</file>