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6" r:id="rId2"/>
    <p:sldId id="278" r:id="rId3"/>
    <p:sldId id="277" r:id="rId4"/>
    <p:sldId id="259" r:id="rId5"/>
    <p:sldId id="260" r:id="rId6"/>
    <p:sldId id="261" r:id="rId7"/>
    <p:sldId id="262" r:id="rId8"/>
    <p:sldId id="263" r:id="rId9"/>
    <p:sldId id="275" r:id="rId10"/>
    <p:sldId id="267" r:id="rId11"/>
    <p:sldId id="272" r:id="rId12"/>
    <p:sldId id="270" r:id="rId13"/>
    <p:sldId id="269" r:id="rId14"/>
    <p:sldId id="271" r:id="rId15"/>
    <p:sldId id="264" r:id="rId16"/>
    <p:sldId id="268" r:id="rId17"/>
    <p:sldId id="274" r:id="rId18"/>
    <p:sldId id="265" r:id="rId19"/>
    <p:sldId id="266" r:id="rId20"/>
    <p:sldId id="279" r:id="rId21"/>
    <p:sldId id="27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593" autoAdjust="0"/>
  </p:normalViewPr>
  <p:slideViewPr>
    <p:cSldViewPr>
      <p:cViewPr varScale="1">
        <p:scale>
          <a:sx n="105" d="100"/>
          <a:sy n="105" d="100"/>
        </p:scale>
        <p:origin x="-17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2174E4-43FC-4EBF-B4AB-AB251AEBF9E8}" type="datetimeFigureOut">
              <a:rPr lang="ru-RU" smtClean="0"/>
              <a:t>07.01.2024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FF495F-6568-4572-BCFB-50488C120F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948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F495F-6568-4572-BCFB-50488C120FE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653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.png"/><Relationship Id="rId7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3.png"/><Relationship Id="rId3" Type="http://schemas.openxmlformats.org/officeDocument/2006/relationships/image" Target="../media/image1.png"/><Relationship Id="rId21" Type="http://schemas.openxmlformats.org/officeDocument/2006/relationships/image" Target="../media/image75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2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19" Type="http://schemas.openxmlformats.org/officeDocument/2006/relationships/image" Target="../media/image74.png"/><Relationship Id="rId4" Type="http://schemas.openxmlformats.org/officeDocument/2006/relationships/image" Target="../media/image2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Relationship Id="rId22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29400"/>
            <a:ext cx="91627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331640" y="1124744"/>
            <a:ext cx="6624736" cy="331236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Жизнь на разных материках</a:t>
            </a:r>
            <a:endParaRPr lang="ru-RU" sz="60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211960" y="6089654"/>
            <a:ext cx="4680520" cy="50405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Выполнила  -  учитель высшей категории Аничкина Е.Л.,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МБОУСОШ №3 города Бородино, Красноярского края</a:t>
            </a:r>
            <a:endParaRPr lang="ru-RU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42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29400"/>
            <a:ext cx="91627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52" y="260648"/>
            <a:ext cx="8640960" cy="636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6" descr="Панда вектор Изображения – скачать бесплатно на Freepik"/>
          <p:cNvSpPr>
            <a:spLocks noChangeAspect="1" noChangeArrowheads="1"/>
          </p:cNvSpPr>
          <p:nvPr/>
        </p:nvSpPr>
        <p:spPr bwMode="auto">
          <a:xfrm>
            <a:off x="155575" y="-822325"/>
            <a:ext cx="17049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8" descr="Панда вектор Изображения – скачать бесплатно на Freepik"/>
          <p:cNvSpPr>
            <a:spLocks noChangeAspect="1" noChangeArrowheads="1"/>
          </p:cNvSpPr>
          <p:nvPr/>
        </p:nvSpPr>
        <p:spPr bwMode="auto">
          <a:xfrm>
            <a:off x="307975" y="-669925"/>
            <a:ext cx="17049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531" y="1520789"/>
            <a:ext cx="1437029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75304"/>
            <a:ext cx="1435924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420888"/>
            <a:ext cx="1544169" cy="119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41625"/>
            <a:ext cx="1392620" cy="100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643" y="2744925"/>
            <a:ext cx="910120" cy="1221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06207"/>
            <a:ext cx="1025462" cy="769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522" y="1225013"/>
            <a:ext cx="1355804" cy="1030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865" y="3242103"/>
            <a:ext cx="13906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202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29400"/>
            <a:ext cx="91627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1562"/>
            <a:ext cx="8496943" cy="636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Жираф клипарт (5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115" y="2591960"/>
            <a:ext cx="1545846" cy="218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56792"/>
            <a:ext cx="1440159" cy="916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154" y="1612782"/>
            <a:ext cx="1906720" cy="126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43529"/>
            <a:ext cx="1304044" cy="977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599" y="5085184"/>
            <a:ext cx="1432724" cy="925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446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29400"/>
            <a:ext cx="91627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Географическое положение Северной Америки — урок. География, 7 класс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1"/>
            <a:ext cx="7272808" cy="64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171" y="1628801"/>
            <a:ext cx="1543417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115" y="1356073"/>
            <a:ext cx="1497932" cy="1136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595563"/>
            <a:ext cx="143827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246" y="2996952"/>
            <a:ext cx="1455415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609" y="2481579"/>
            <a:ext cx="1415647" cy="1160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01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29400"/>
            <a:ext cx="91627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95200"/>
            <a:ext cx="5181600" cy="626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885" y="4149080"/>
            <a:ext cx="88582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007" y="1844824"/>
            <a:ext cx="1526853" cy="1084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433" y="3068960"/>
            <a:ext cx="1266825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650110"/>
            <a:ext cx="1238248" cy="795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008898"/>
            <a:ext cx="1185666" cy="92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682181"/>
            <a:ext cx="1123949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603" y="3059256"/>
            <a:ext cx="1404321" cy="87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075" y="931424"/>
            <a:ext cx="997941" cy="90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438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29400"/>
            <a:ext cx="91627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712968" cy="62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 descr="D:\Рабочий стол(Gold)\Kangaroo-Background-PNG-Im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05" y="2924944"/>
            <a:ext cx="2965937" cy="182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013176"/>
            <a:ext cx="1566484" cy="1173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16" descr="Австралийский страус Эму на эко ферме Страусленд: вес, описание и фото"/>
          <p:cNvSpPr>
            <a:spLocks noChangeAspect="1" noChangeArrowheads="1"/>
          </p:cNvSpPr>
          <p:nvPr/>
        </p:nvSpPr>
        <p:spPr bwMode="auto">
          <a:xfrm>
            <a:off x="155575" y="-876300"/>
            <a:ext cx="183832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700808"/>
            <a:ext cx="1584176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506764"/>
            <a:ext cx="1706079" cy="136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559" y="3129412"/>
            <a:ext cx="980060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332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29400"/>
            <a:ext cx="91627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51" y="1486320"/>
            <a:ext cx="8139113" cy="512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Жираф клипарт (5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1669" y="5013176"/>
            <a:ext cx="1905887" cy="269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475656" y="332656"/>
            <a:ext cx="5904656" cy="110625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Какие приспособления имеют организмы к жизни на материке?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18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36965E-6 L -0.01372 -0.04719 C -0.02084 -0.06801 0.11441 -0.17442 0.2309 -0.24012 L 0.49271 -0.38724 " pathEditMode="relative" rAng="14830597" ptsTypes="FfFF"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35" y="-193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29400"/>
            <a:ext cx="91627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81" y="188640"/>
            <a:ext cx="8784976" cy="644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81" y="139105"/>
            <a:ext cx="8784976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339752" y="6165304"/>
            <a:ext cx="2664296" cy="46409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Южная Америка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23728" y="548680"/>
            <a:ext cx="6624736" cy="69269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Пингвины питаются морскими животными, поэтому не могут жить вдали от моря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30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537" y="-1143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29400"/>
            <a:ext cx="91627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73415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9" y="1086671"/>
            <a:ext cx="1584175" cy="10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8" y="2239746"/>
            <a:ext cx="1437188" cy="1284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0" y="3496893"/>
            <a:ext cx="1473275" cy="1114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8" y="4611054"/>
            <a:ext cx="1536988" cy="1010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8" y="5596863"/>
            <a:ext cx="1536987" cy="1280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18318"/>
            <a:ext cx="1672009" cy="1094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374769"/>
            <a:ext cx="1431925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61966"/>
            <a:ext cx="1547813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8" y="242607"/>
            <a:ext cx="190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839" y="1780005"/>
            <a:ext cx="2463200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374769"/>
            <a:ext cx="156686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911" y="3573016"/>
            <a:ext cx="143827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602" y="3645024"/>
            <a:ext cx="1493837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4" name="Picture 1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640" y="4966781"/>
            <a:ext cx="1268413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241" y="1722953"/>
            <a:ext cx="88582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1475656" y="540060"/>
            <a:ext cx="3456384" cy="80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1892061" flipV="1">
            <a:off x="569092" y="3007236"/>
            <a:ext cx="8739480" cy="886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85" name="Picture 17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929" y="3638473"/>
            <a:ext cx="1087052" cy="1132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трелка вправо 2"/>
          <p:cNvSpPr/>
          <p:nvPr/>
        </p:nvSpPr>
        <p:spPr>
          <a:xfrm rot="4151084">
            <a:off x="865687" y="2772442"/>
            <a:ext cx="2106503" cy="995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 rot="1136917" flipV="1">
            <a:off x="1079690" y="1837215"/>
            <a:ext cx="1744099" cy="1013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 rot="19993214">
            <a:off x="1028463" y="1960310"/>
            <a:ext cx="2106503" cy="995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 rot="20858640">
            <a:off x="1059163" y="2378596"/>
            <a:ext cx="6241928" cy="700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 rot="20711690" flipV="1">
            <a:off x="1254391" y="3443796"/>
            <a:ext cx="4405835" cy="546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 rot="20995102">
            <a:off x="1204596" y="4815047"/>
            <a:ext cx="4984576" cy="626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 rot="1075558">
            <a:off x="1159847" y="4965746"/>
            <a:ext cx="4088000" cy="1170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 rot="20148292" flipV="1">
            <a:off x="1292237" y="4554067"/>
            <a:ext cx="2815005" cy="802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Picture 9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966" y="2767917"/>
            <a:ext cx="1363279" cy="1286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Стрелка вправо 34"/>
          <p:cNvSpPr/>
          <p:nvPr/>
        </p:nvSpPr>
        <p:spPr>
          <a:xfrm rot="20148292">
            <a:off x="938102" y="5028191"/>
            <a:ext cx="7170722" cy="902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право 35"/>
          <p:cNvSpPr/>
          <p:nvPr/>
        </p:nvSpPr>
        <p:spPr>
          <a:xfrm rot="20148292" flipV="1">
            <a:off x="1022195" y="5950870"/>
            <a:ext cx="1899481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35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3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29400"/>
            <a:ext cx="91627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2968" cy="6555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29400"/>
            <a:ext cx="91627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19188"/>
            <a:ext cx="7162800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187624" y="332656"/>
            <a:ext cx="6624736" cy="69269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На каком материке обитает белый медведь?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501445" y="5805264"/>
            <a:ext cx="6624736" cy="69269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Какие приспособления имеются у белого медведя, для жизни в Антарктиде?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81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29400"/>
            <a:ext cx="91627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355443" y="1124744"/>
            <a:ext cx="6624736" cy="475252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1.Формирование представлений и знаний об особенностях природы материков Земли.</a:t>
            </a:r>
          </a:p>
          <a:p>
            <a:r>
              <a:rPr lang="ru-RU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2. Развивать умения объяснять черт приспособленности живых организмов к условиям жизни на материках.</a:t>
            </a:r>
          </a:p>
          <a:p>
            <a:r>
              <a:rPr lang="ru-RU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3.Формировать умения работать с географической картой и дополнительными источниками информации.</a:t>
            </a:r>
          </a:p>
          <a:p>
            <a:r>
              <a:rPr lang="ru-RU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3.Воспитывать любознательность, интерес к природе.</a:t>
            </a:r>
            <a:endParaRPr lang="ru-RU" sz="24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339752" y="345503"/>
            <a:ext cx="3744416" cy="7200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</a:rPr>
              <a:t>Задачи:</a:t>
            </a:r>
            <a:endParaRPr lang="ru-RU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5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29400"/>
            <a:ext cx="91627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187624" y="332656"/>
            <a:ext cx="7200800" cy="10801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Домашнее задание</a:t>
            </a:r>
            <a:endParaRPr lang="ru-RU" sz="44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39105" y="1844824"/>
            <a:ext cx="72332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Написать сочинение на </a:t>
            </a:r>
            <a:r>
              <a:rPr lang="ru-RU" sz="3600" b="1" dirty="0" smtClean="0"/>
              <a:t>тему: </a:t>
            </a:r>
            <a:r>
              <a:rPr lang="ru-RU" sz="3600" b="1" dirty="0"/>
              <a:t>«Путешествие жирафа в </a:t>
            </a:r>
            <a:r>
              <a:rPr lang="ru-RU" sz="3600" b="1" dirty="0" smtClean="0"/>
              <a:t>Антарктиду»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77131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29400"/>
            <a:ext cx="91627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971601" y="260648"/>
            <a:ext cx="7200800" cy="10801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Источники литературы </a:t>
            </a:r>
            <a:endParaRPr lang="ru-RU" sz="44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44801" y="2132856"/>
            <a:ext cx="7200800" cy="381642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1. Биология 5 класс: </a:t>
            </a:r>
            <a:r>
              <a:rPr lang="ru-RU" sz="36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Н.И.Сонин</a:t>
            </a:r>
            <a:r>
              <a:rPr lang="ru-RU" sz="36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ru-RU" sz="36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А.А.Плешаков</a:t>
            </a:r>
            <a:r>
              <a:rPr lang="ru-RU" sz="36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, учебник для учащихся М. Дрофа 2018 года.</a:t>
            </a:r>
          </a:p>
          <a:p>
            <a:r>
              <a:rPr lang="ru-RU" sz="36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2. Биология 5 класс: </a:t>
            </a:r>
            <a:r>
              <a:rPr lang="ru-RU" sz="3600" b="1" dirty="0">
                <a:solidFill>
                  <a:srgbClr val="002060"/>
                </a:solidFill>
                <a:cs typeface="Times New Roman" panose="02020603050405020304" pitchFamily="18" charset="0"/>
              </a:rPr>
              <a:t>рабочая </a:t>
            </a:r>
            <a:r>
              <a:rPr lang="ru-RU" sz="36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тетрадь М</a:t>
            </a:r>
            <a:r>
              <a:rPr lang="ru-RU" sz="3600" b="1" dirty="0">
                <a:solidFill>
                  <a:srgbClr val="002060"/>
                </a:solidFill>
                <a:cs typeface="Times New Roman" panose="02020603050405020304" pitchFamily="18" charset="0"/>
              </a:rPr>
              <a:t>. Дрофа 2018 </a:t>
            </a:r>
            <a:r>
              <a:rPr lang="ru-RU" sz="36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года.</a:t>
            </a:r>
          </a:p>
          <a:p>
            <a:r>
              <a:rPr lang="ru-RU" sz="36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3. Решу ВПР 5 класс биология</a:t>
            </a:r>
            <a:endParaRPr lang="ru-RU" sz="36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31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29400"/>
            <a:ext cx="91627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452714"/>
              </p:ext>
            </p:extLst>
          </p:nvPr>
        </p:nvGraphicFramePr>
        <p:xfrm>
          <a:off x="395536" y="1052736"/>
          <a:ext cx="8229600" cy="41666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29600"/>
              </a:tblGrid>
              <a:tr h="3587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Личностные:</a:t>
                      </a:r>
                      <a:r>
                        <a:rPr lang="ru-RU" sz="18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формирование мотивации к обучению и целенаправленной познавательной деятельности, направленной на изучение живой природы;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b="1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</a:tr>
              <a:tr h="3587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Метапредметные</a:t>
                      </a: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ru-RU" sz="18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познавательные – умение структурировать материал, работать с разными источниками информации, перерабатывать информацию; коммуникативные – адекватное восприятие устной речи и способность передавать содержание текста в соответствии с целью учебного задание, умение мыслить; регулятивные – владение навыками контроля и оценки собственной деятельности, умение устранить причины возникших трудностей.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</a:tr>
              <a:tr h="3587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Предметные:</a:t>
                      </a:r>
                      <a:r>
                        <a:rPr lang="ru-RU" sz="18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умение объяснить приспособленность организмов к среде обитания</a:t>
                      </a:r>
                      <a:endParaRPr lang="ru-RU" sz="1800" b="1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736403" y="332656"/>
            <a:ext cx="48994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Планируемые результаты </a:t>
            </a:r>
            <a:endParaRPr lang="ru-RU" sz="32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90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29400"/>
            <a:ext cx="91627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7704856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699793" y="3429000"/>
            <a:ext cx="3744416" cy="10801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</a:rPr>
              <a:t>Антарктида </a:t>
            </a:r>
            <a:endParaRPr lang="ru-RU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97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79" y="6629400"/>
            <a:ext cx="91627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052736"/>
            <a:ext cx="5112568" cy="4195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1041716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64" y="3152727"/>
            <a:ext cx="1905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867275"/>
            <a:ext cx="191452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663" y="5133927"/>
            <a:ext cx="158115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16632"/>
            <a:ext cx="17145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236686"/>
            <a:ext cx="2219325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6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11 -0.00509 L 0.18611 -0.00509 C 0.24219 -0.00509 0.31111 0.06384 0.31111 0.11982 L 0.31111 0.24496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21 -0.15661 L 0.18021 -0.15661 C 0.23629 -0.15661 0.30521 -0.08767 0.30521 -0.03169 L 0.30521 0.09345 " pathEditMode="relative" rAng="0" ptsTypes="FfFF">
                                      <p:cBhvr>
                                        <p:cTn id="10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08 0.06569 L 0.10139 0.05945 C 0.09948 0.05644 0.14705 -0.00902 0.18768 -0.05945 L 0.27726 -0.16933 " pathEditMode="relative" rAng="13637520" ptsTypes="FfFF">
                                      <p:cBhvr>
                                        <p:cTn id="14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42" y="-117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27 -0.02151 L -0.1309 -0.577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0" y="-278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22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0.069 0.25 0.125 L 0.25 0.25 E" pathEditMode="relative" ptsTypes="">
                                      <p:cBhvr>
                                        <p:cTn id="26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29400"/>
            <a:ext cx="91627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8136904" cy="513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63478"/>
            <a:ext cx="792088" cy="125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227213"/>
            <a:ext cx="1224136" cy="1171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837286" y="5523143"/>
            <a:ext cx="5904656" cy="110625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Какие приспособления имеют организмы к жизни на материке?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789040"/>
            <a:ext cx="1164308" cy="1178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36895"/>
            <a:ext cx="1029629" cy="108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Жираф клипарт (5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1669" y="5013176"/>
            <a:ext cx="1905887" cy="269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32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46 -0.08813 L 0.07274 -0.13532 C 0.06562 -0.15614 0.20087 -0.26255 0.31736 -0.32801 L 0.57917 -0.47536 " pathEditMode="relative" rAng="14830597" ptsTypes="FfFF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35" y="-193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29400"/>
            <a:ext cx="91627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95536" y="260648"/>
            <a:ext cx="2304256" cy="8640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Тема: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915816" y="260648"/>
            <a:ext cx="5760640" cy="86409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жизнь на разных материках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25" y="241117"/>
            <a:ext cx="8803754" cy="644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808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29400"/>
            <a:ext cx="91627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464496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99" y="1412776"/>
            <a:ext cx="4529071" cy="122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7" y="2742452"/>
            <a:ext cx="4492916" cy="115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53" y="3933056"/>
            <a:ext cx="446641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45" y="5193659"/>
            <a:ext cx="4529071" cy="1435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5004048" y="524144"/>
            <a:ext cx="3526802" cy="55312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Евразия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007225" y="1700808"/>
            <a:ext cx="3526802" cy="55312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Африка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932040" y="3041951"/>
            <a:ext cx="3526802" cy="55312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Северная Америка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019456" y="4077072"/>
            <a:ext cx="3526802" cy="55312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Южная Америка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932040" y="5517232"/>
            <a:ext cx="3526802" cy="55312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Австралия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19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29400"/>
            <a:ext cx="91627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44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823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269</Words>
  <Application>Microsoft Office PowerPoint</Application>
  <PresentationFormat>Экран (4:3)</PresentationFormat>
  <Paragraphs>35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GOLD</dc:creator>
  <cp:lastModifiedBy>GOLD</cp:lastModifiedBy>
  <cp:revision>30</cp:revision>
  <dcterms:created xsi:type="dcterms:W3CDTF">2023-05-15T13:51:29Z</dcterms:created>
  <dcterms:modified xsi:type="dcterms:W3CDTF">2024-01-07T02:47:21Z</dcterms:modified>
</cp:coreProperties>
</file>