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AD6F"/>
    <a:srgbClr val="B8BC14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099FE-B725-40DB-87AA-BA3C1C256FD3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5ACC2-5D6A-4C87-9A53-7340E6013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5ACC2-5D6A-4C87-9A53-7340E601391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5ACC2-5D6A-4C87-9A53-7340E601391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5ACC2-5D6A-4C87-9A53-7340E601391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5ACC2-5D6A-4C87-9A53-7340E601391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5ACC2-5D6A-4C87-9A53-7340E601391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5ACC2-5D6A-4C87-9A53-7340E601391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5ACC2-5D6A-4C87-9A53-7340E601391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5ACC2-5D6A-4C87-9A53-7340E601391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Группа 133"/>
          <p:cNvGrpSpPr/>
          <p:nvPr/>
        </p:nvGrpSpPr>
        <p:grpSpPr>
          <a:xfrm>
            <a:off x="3505200" y="228600"/>
            <a:ext cx="5486400" cy="609600"/>
            <a:chOff x="3505200" y="228600"/>
            <a:chExt cx="5486400" cy="609600"/>
          </a:xfrm>
        </p:grpSpPr>
        <p:sp>
          <p:nvSpPr>
            <p:cNvPr id="24" name="Прямоугольник с двумя скругленными противолежащими углами 23"/>
            <p:cNvSpPr/>
            <p:nvPr/>
          </p:nvSpPr>
          <p:spPr>
            <a:xfrm>
              <a:off x="4724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Прямоугольник с двумя скругленными противолежащими углами 35"/>
            <p:cNvSpPr/>
            <p:nvPr/>
          </p:nvSpPr>
          <p:spPr>
            <a:xfrm>
              <a:off x="59436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Прямоугольник с двумя скругленными противолежащими углами 36"/>
            <p:cNvSpPr/>
            <p:nvPr/>
          </p:nvSpPr>
          <p:spPr>
            <a:xfrm>
              <a:off x="65532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Прямоугольник с двумя скругленными противолежащими углами 37"/>
            <p:cNvSpPr/>
            <p:nvPr/>
          </p:nvSpPr>
          <p:spPr>
            <a:xfrm>
              <a:off x="71628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Прямоугольник с двумя скругленными противолежащими углами 38"/>
            <p:cNvSpPr/>
            <p:nvPr/>
          </p:nvSpPr>
          <p:spPr>
            <a:xfrm>
              <a:off x="7772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Прямоугольник с двумя скругленными противолежащими углами 39"/>
            <p:cNvSpPr/>
            <p:nvPr/>
          </p:nvSpPr>
          <p:spPr>
            <a:xfrm>
              <a:off x="8382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Прямоугольник с двумя скругленными противолежащими углами 40"/>
            <p:cNvSpPr/>
            <p:nvPr/>
          </p:nvSpPr>
          <p:spPr>
            <a:xfrm>
              <a:off x="3505200" y="2286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43" name="Прямоугольник с двумя скругленными противолежащими углами 42"/>
            <p:cNvSpPr/>
            <p:nvPr/>
          </p:nvSpPr>
          <p:spPr>
            <a:xfrm>
              <a:off x="5334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с двумя скругленными противолежащими углами 33"/>
            <p:cNvSpPr/>
            <p:nvPr/>
          </p:nvSpPr>
          <p:spPr>
            <a:xfrm>
              <a:off x="4114800" y="228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35" name="Группа 134"/>
          <p:cNvGrpSpPr/>
          <p:nvPr/>
        </p:nvGrpSpPr>
        <p:grpSpPr>
          <a:xfrm>
            <a:off x="1676400" y="838200"/>
            <a:ext cx="4267200" cy="609600"/>
            <a:chOff x="1676400" y="838200"/>
            <a:chExt cx="4267200" cy="609600"/>
          </a:xfrm>
        </p:grpSpPr>
        <p:sp>
          <p:nvSpPr>
            <p:cNvPr id="35" name="Прямоугольник с двумя скругленными противолежащими углами 34"/>
            <p:cNvSpPr/>
            <p:nvPr/>
          </p:nvSpPr>
          <p:spPr>
            <a:xfrm>
              <a:off x="4724400" y="8382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Прямоугольник с двумя скругленными противолежащими углами 41"/>
            <p:cNvSpPr/>
            <p:nvPr/>
          </p:nvSpPr>
          <p:spPr>
            <a:xfrm>
              <a:off x="53340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с двумя скругленными противолежащими углами 44"/>
            <p:cNvSpPr/>
            <p:nvPr/>
          </p:nvSpPr>
          <p:spPr>
            <a:xfrm>
              <a:off x="35052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с двумя скругленными противолежащими углами 45"/>
            <p:cNvSpPr/>
            <p:nvPr/>
          </p:nvSpPr>
          <p:spPr>
            <a:xfrm>
              <a:off x="28956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с двумя скругленными противолежащими углами 46"/>
            <p:cNvSpPr/>
            <p:nvPr/>
          </p:nvSpPr>
          <p:spPr>
            <a:xfrm>
              <a:off x="2286000" y="838200"/>
              <a:ext cx="609600" cy="609600"/>
            </a:xfrm>
            <a:prstGeom prst="round2DiagRect">
              <a:avLst>
                <a:gd name="adj1" fmla="val 11310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с двумя скругленными противолежащими углами 47"/>
            <p:cNvSpPr/>
            <p:nvPr/>
          </p:nvSpPr>
          <p:spPr>
            <a:xfrm>
              <a:off x="16764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с двумя скругленными противолежащими углами 43"/>
            <p:cNvSpPr/>
            <p:nvPr/>
          </p:nvSpPr>
          <p:spPr>
            <a:xfrm>
              <a:off x="4114800" y="838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135"/>
          <p:cNvGrpSpPr/>
          <p:nvPr/>
        </p:nvGrpSpPr>
        <p:grpSpPr>
          <a:xfrm>
            <a:off x="3505200" y="1447800"/>
            <a:ext cx="3657600" cy="609600"/>
            <a:chOff x="3505200" y="1447800"/>
            <a:chExt cx="3657600" cy="609600"/>
          </a:xfrm>
        </p:grpSpPr>
        <p:sp>
          <p:nvSpPr>
            <p:cNvPr id="49" name="Прямоугольник с двумя скругленными противолежащими углами 48"/>
            <p:cNvSpPr/>
            <p:nvPr/>
          </p:nvSpPr>
          <p:spPr>
            <a:xfrm>
              <a:off x="3505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с двумя скругленными противолежащими углами 50"/>
            <p:cNvSpPr/>
            <p:nvPr/>
          </p:nvSpPr>
          <p:spPr>
            <a:xfrm>
              <a:off x="47244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с двумя скругленными противолежащими углами 51"/>
            <p:cNvSpPr/>
            <p:nvPr/>
          </p:nvSpPr>
          <p:spPr>
            <a:xfrm>
              <a:off x="53340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с двумя скругленными противолежащими углами 52"/>
            <p:cNvSpPr/>
            <p:nvPr/>
          </p:nvSpPr>
          <p:spPr>
            <a:xfrm>
              <a:off x="59436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с двумя скругленными противолежащими углами 53"/>
            <p:cNvSpPr/>
            <p:nvPr/>
          </p:nvSpPr>
          <p:spPr>
            <a:xfrm>
              <a:off x="6553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рямоугольник с двумя скругленными противолежащими углами 49"/>
            <p:cNvSpPr/>
            <p:nvPr/>
          </p:nvSpPr>
          <p:spPr>
            <a:xfrm>
              <a:off x="4114800" y="1447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7" name="Группа 136"/>
          <p:cNvGrpSpPr/>
          <p:nvPr/>
        </p:nvGrpSpPr>
        <p:grpSpPr>
          <a:xfrm>
            <a:off x="3505200" y="2057400"/>
            <a:ext cx="5486400" cy="609600"/>
            <a:chOff x="3505200" y="2057400"/>
            <a:chExt cx="5486400" cy="609600"/>
          </a:xfrm>
        </p:grpSpPr>
        <p:sp>
          <p:nvSpPr>
            <p:cNvPr id="55" name="Прямоугольник с двумя скругленными противолежащими углами 54"/>
            <p:cNvSpPr/>
            <p:nvPr/>
          </p:nvSpPr>
          <p:spPr>
            <a:xfrm>
              <a:off x="3505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рямоугольник с двумя скругленными противолежащими углами 56"/>
            <p:cNvSpPr/>
            <p:nvPr/>
          </p:nvSpPr>
          <p:spPr>
            <a:xfrm>
              <a:off x="4724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ик с двумя скругленными противолежащими углами 57"/>
            <p:cNvSpPr/>
            <p:nvPr/>
          </p:nvSpPr>
          <p:spPr>
            <a:xfrm>
              <a:off x="5334000" y="20574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с двумя скругленными противолежащими углами 58"/>
            <p:cNvSpPr/>
            <p:nvPr/>
          </p:nvSpPr>
          <p:spPr>
            <a:xfrm>
              <a:off x="59436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рямоугольник с двумя скругленными противолежащими углами 59"/>
            <p:cNvSpPr/>
            <p:nvPr/>
          </p:nvSpPr>
          <p:spPr>
            <a:xfrm>
              <a:off x="6553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с двумя скругленными противолежащими углами 60"/>
            <p:cNvSpPr/>
            <p:nvPr/>
          </p:nvSpPr>
          <p:spPr>
            <a:xfrm>
              <a:off x="71628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с двумя скругленными противолежащими углами 61"/>
            <p:cNvSpPr/>
            <p:nvPr/>
          </p:nvSpPr>
          <p:spPr>
            <a:xfrm>
              <a:off x="7772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с двумя скругленными противолежащими углами 62"/>
            <p:cNvSpPr/>
            <p:nvPr/>
          </p:nvSpPr>
          <p:spPr>
            <a:xfrm>
              <a:off x="83820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ямоугольник с двумя скругленными противолежащими углами 55"/>
            <p:cNvSpPr/>
            <p:nvPr/>
          </p:nvSpPr>
          <p:spPr>
            <a:xfrm>
              <a:off x="4114800" y="20574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3505200" y="2667000"/>
            <a:ext cx="3048000" cy="609600"/>
            <a:chOff x="3505200" y="2667000"/>
            <a:chExt cx="3048000" cy="609600"/>
          </a:xfrm>
        </p:grpSpPr>
        <p:sp>
          <p:nvSpPr>
            <p:cNvPr id="64" name="Прямоугольник с двумя скругленными противолежащими углами 63"/>
            <p:cNvSpPr/>
            <p:nvPr/>
          </p:nvSpPr>
          <p:spPr>
            <a:xfrm>
              <a:off x="35052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рямоугольник с двумя скругленными противолежащими углами 65"/>
            <p:cNvSpPr/>
            <p:nvPr/>
          </p:nvSpPr>
          <p:spPr>
            <a:xfrm>
              <a:off x="47244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53340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с двумя скругленными противолежащими углами 67"/>
            <p:cNvSpPr/>
            <p:nvPr/>
          </p:nvSpPr>
          <p:spPr>
            <a:xfrm>
              <a:off x="59436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рямоугольник с двумя скругленными противолежащими углами 64"/>
            <p:cNvSpPr/>
            <p:nvPr/>
          </p:nvSpPr>
          <p:spPr>
            <a:xfrm>
              <a:off x="4114800" y="26670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9" name="Группа 138"/>
          <p:cNvGrpSpPr/>
          <p:nvPr/>
        </p:nvGrpSpPr>
        <p:grpSpPr>
          <a:xfrm>
            <a:off x="1676400" y="3276600"/>
            <a:ext cx="4267200" cy="609600"/>
            <a:chOff x="1676400" y="3276600"/>
            <a:chExt cx="4267200" cy="609600"/>
          </a:xfrm>
        </p:grpSpPr>
        <p:sp>
          <p:nvSpPr>
            <p:cNvPr id="69" name="Прямоугольник с двумя скругленными противолежащими углами 68"/>
            <p:cNvSpPr/>
            <p:nvPr/>
          </p:nvSpPr>
          <p:spPr>
            <a:xfrm>
              <a:off x="5334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с двумя скругленными противолежащими углами 69"/>
            <p:cNvSpPr/>
            <p:nvPr/>
          </p:nvSpPr>
          <p:spPr>
            <a:xfrm>
              <a:off x="4724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с двумя скругленными противолежащими углами 71"/>
            <p:cNvSpPr/>
            <p:nvPr/>
          </p:nvSpPr>
          <p:spPr>
            <a:xfrm>
              <a:off x="35052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с двумя скругленными противолежащими углами 72"/>
            <p:cNvSpPr/>
            <p:nvPr/>
          </p:nvSpPr>
          <p:spPr>
            <a:xfrm>
              <a:off x="28956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с двумя скругленными противолежащими углами 73"/>
            <p:cNvSpPr/>
            <p:nvPr/>
          </p:nvSpPr>
          <p:spPr>
            <a:xfrm>
              <a:off x="2286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с двумя скругленными противолежащими углами 74"/>
            <p:cNvSpPr/>
            <p:nvPr/>
          </p:nvSpPr>
          <p:spPr>
            <a:xfrm>
              <a:off x="1676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с двумя скругленными противолежащими углами 70"/>
            <p:cNvSpPr/>
            <p:nvPr/>
          </p:nvSpPr>
          <p:spPr>
            <a:xfrm>
              <a:off x="4114800" y="3276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0" name="Группа 139"/>
          <p:cNvGrpSpPr/>
          <p:nvPr/>
        </p:nvGrpSpPr>
        <p:grpSpPr>
          <a:xfrm>
            <a:off x="1066800" y="3886200"/>
            <a:ext cx="4267200" cy="609600"/>
            <a:chOff x="1066800" y="3886200"/>
            <a:chExt cx="4267200" cy="609600"/>
          </a:xfrm>
        </p:grpSpPr>
        <p:sp>
          <p:nvSpPr>
            <p:cNvPr id="76" name="Прямоугольник с двумя скругленными противолежащими углами 75"/>
            <p:cNvSpPr/>
            <p:nvPr/>
          </p:nvSpPr>
          <p:spPr>
            <a:xfrm>
              <a:off x="10668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с двумя скругленными противолежащими углами 76"/>
            <p:cNvSpPr/>
            <p:nvPr/>
          </p:nvSpPr>
          <p:spPr>
            <a:xfrm>
              <a:off x="1676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ик с двумя скругленными противолежащими углами 77"/>
            <p:cNvSpPr/>
            <p:nvPr/>
          </p:nvSpPr>
          <p:spPr>
            <a:xfrm>
              <a:off x="22860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с двумя скругленными противолежащими углами 78"/>
            <p:cNvSpPr/>
            <p:nvPr/>
          </p:nvSpPr>
          <p:spPr>
            <a:xfrm>
              <a:off x="28956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с двумя скругленными противолежащими углами 79"/>
            <p:cNvSpPr/>
            <p:nvPr/>
          </p:nvSpPr>
          <p:spPr>
            <a:xfrm>
              <a:off x="35052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с двумя скругленными противолежащими углами 81"/>
            <p:cNvSpPr/>
            <p:nvPr/>
          </p:nvSpPr>
          <p:spPr>
            <a:xfrm>
              <a:off x="4724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с двумя скругленными противолежащими углами 80"/>
            <p:cNvSpPr/>
            <p:nvPr/>
          </p:nvSpPr>
          <p:spPr>
            <a:xfrm>
              <a:off x="4114800" y="3886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1" name="Группа 140"/>
          <p:cNvGrpSpPr/>
          <p:nvPr/>
        </p:nvGrpSpPr>
        <p:grpSpPr>
          <a:xfrm>
            <a:off x="2895600" y="4495800"/>
            <a:ext cx="6096000" cy="609600"/>
            <a:chOff x="2895600" y="4495800"/>
            <a:chExt cx="6096000" cy="609600"/>
          </a:xfrm>
        </p:grpSpPr>
        <p:sp>
          <p:nvSpPr>
            <p:cNvPr id="83" name="Прямоугольник с двумя скругленными противолежащими углами 82"/>
            <p:cNvSpPr/>
            <p:nvPr/>
          </p:nvSpPr>
          <p:spPr>
            <a:xfrm>
              <a:off x="2895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с двумя скругленными противолежащими углами 83"/>
            <p:cNvSpPr/>
            <p:nvPr/>
          </p:nvSpPr>
          <p:spPr>
            <a:xfrm>
              <a:off x="3505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с двумя скругленными противолежащими углами 84"/>
            <p:cNvSpPr/>
            <p:nvPr/>
          </p:nvSpPr>
          <p:spPr>
            <a:xfrm>
              <a:off x="4114800" y="4495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с двумя скругленными противолежащими углами 85"/>
            <p:cNvSpPr/>
            <p:nvPr/>
          </p:nvSpPr>
          <p:spPr>
            <a:xfrm>
              <a:off x="4724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с двумя скругленными противолежащими углами 86"/>
            <p:cNvSpPr/>
            <p:nvPr/>
          </p:nvSpPr>
          <p:spPr>
            <a:xfrm>
              <a:off x="5334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рямоугольник с двумя скругленными противолежащими углами 87"/>
            <p:cNvSpPr/>
            <p:nvPr/>
          </p:nvSpPr>
          <p:spPr>
            <a:xfrm>
              <a:off x="5943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рямоугольник с двумя скругленными противолежащими углами 88"/>
            <p:cNvSpPr/>
            <p:nvPr/>
          </p:nvSpPr>
          <p:spPr>
            <a:xfrm>
              <a:off x="6553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ик с двумя скругленными противолежащими углами 89"/>
            <p:cNvSpPr/>
            <p:nvPr/>
          </p:nvSpPr>
          <p:spPr>
            <a:xfrm>
              <a:off x="71628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ик с двумя скругленными противолежащими углами 90"/>
            <p:cNvSpPr/>
            <p:nvPr/>
          </p:nvSpPr>
          <p:spPr>
            <a:xfrm>
              <a:off x="7772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с двумя скругленными противолежащими углами 91"/>
            <p:cNvSpPr/>
            <p:nvPr/>
          </p:nvSpPr>
          <p:spPr>
            <a:xfrm>
              <a:off x="8382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0" name="Скругленный прямоугольник 99"/>
          <p:cNvSpPr/>
          <p:nvPr/>
        </p:nvSpPr>
        <p:spPr>
          <a:xfrm>
            <a:off x="2971800" y="304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1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1143000" y="914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2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2971800" y="1524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3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3" name="Скругленный прямоугольник 102"/>
          <p:cNvSpPr/>
          <p:nvPr/>
        </p:nvSpPr>
        <p:spPr>
          <a:xfrm>
            <a:off x="2971800" y="21336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4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2971800" y="27432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5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1143000" y="3352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6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6" name="Скругленный прямоугольник 105"/>
          <p:cNvSpPr/>
          <p:nvPr/>
        </p:nvSpPr>
        <p:spPr>
          <a:xfrm>
            <a:off x="533400" y="3962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7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2362200" y="4572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8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16" name="Скругленная прямоугольная выноска 115"/>
          <p:cNvSpPr/>
          <p:nvPr/>
        </p:nvSpPr>
        <p:spPr>
          <a:xfrm>
            <a:off x="457200" y="5181600"/>
            <a:ext cx="8534400" cy="1524000"/>
          </a:xfrm>
          <a:prstGeom prst="wedgeRoundRectCallout">
            <a:avLst>
              <a:gd name="adj1" fmla="val -54316"/>
              <a:gd name="adj2" fmla="val 409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r>
              <a:rPr lang="ru-RU" sz="2500" dirty="0" smtClean="0">
                <a:solidFill>
                  <a:schemeClr val="bg1"/>
                </a:solidFill>
              </a:rPr>
              <a:t>Что за чудо агрегат </a:t>
            </a:r>
          </a:p>
          <a:p>
            <a:r>
              <a:rPr lang="ru-RU" sz="2500" dirty="0" smtClean="0">
                <a:solidFill>
                  <a:schemeClr val="bg1"/>
                </a:solidFill>
              </a:rPr>
              <a:t>Может делать всё подряд – </a:t>
            </a:r>
          </a:p>
          <a:p>
            <a:r>
              <a:rPr lang="ru-RU" sz="2500" dirty="0" smtClean="0">
                <a:solidFill>
                  <a:schemeClr val="bg1"/>
                </a:solidFill>
              </a:rPr>
              <a:t>Петь, играть, читать, считать,</a:t>
            </a:r>
          </a:p>
          <a:p>
            <a:r>
              <a:rPr lang="ru-RU" sz="2500" dirty="0" smtClean="0">
                <a:solidFill>
                  <a:schemeClr val="bg1"/>
                </a:solidFill>
              </a:rPr>
              <a:t>                                                  Самым лучшим другом стать?</a:t>
            </a:r>
          </a:p>
          <a:p>
            <a:r>
              <a:rPr lang="ru-RU" sz="2500" dirty="0" smtClean="0">
                <a:solidFill>
                  <a:schemeClr val="bg1"/>
                </a:solidFill>
              </a:rPr>
              <a:t>Дома скучно, нет уюта,</a:t>
            </a:r>
          </a:p>
          <a:p>
            <a:r>
              <a:rPr lang="ru-RU" sz="2500" dirty="0" smtClean="0">
                <a:solidFill>
                  <a:schemeClr val="bg1"/>
                </a:solidFill>
              </a:rPr>
              <a:t>Если выключен…</a:t>
            </a:r>
            <a:endParaRPr lang="ru-RU" sz="2500" dirty="0">
              <a:solidFill>
                <a:schemeClr val="bg1"/>
              </a:solidFill>
            </a:endParaRPr>
          </a:p>
        </p:txBody>
      </p:sp>
      <p:grpSp>
        <p:nvGrpSpPr>
          <p:cNvPr id="131" name="Группа 130"/>
          <p:cNvGrpSpPr/>
          <p:nvPr/>
        </p:nvGrpSpPr>
        <p:grpSpPr>
          <a:xfrm>
            <a:off x="3581400" y="0"/>
            <a:ext cx="5389223" cy="1015663"/>
            <a:chOff x="3657600" y="228600"/>
            <a:chExt cx="5389223" cy="1015663"/>
          </a:xfrm>
        </p:grpSpPr>
        <p:sp>
          <p:nvSpPr>
            <p:cNvPr id="118" name="TextBox 117"/>
            <p:cNvSpPr txBox="1"/>
            <p:nvPr/>
          </p:nvSpPr>
          <p:spPr>
            <a:xfrm>
              <a:off x="3657600" y="228600"/>
              <a:ext cx="381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к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191000" y="2286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о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800600" y="2286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м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10200" y="2286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п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019800" y="228600"/>
              <a:ext cx="5453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ь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553200" y="228600"/>
              <a:ext cx="73930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ю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239000" y="228600"/>
              <a:ext cx="457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т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848600" y="2286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е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8458200" y="228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р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sp>
        <p:nvSpPr>
          <p:cNvPr id="94" name="Стрелка вправо 93"/>
          <p:cNvSpPr/>
          <p:nvPr/>
        </p:nvSpPr>
        <p:spPr>
          <a:xfrm>
            <a:off x="1828800" y="381000"/>
            <a:ext cx="990600" cy="38100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3" name="Рисунок 92" descr="51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1524000"/>
            <a:ext cx="1799356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</p:childTnLst>
        </p:cTn>
      </p:par>
    </p:tnLst>
    <p:bldLst>
      <p:bldP spid="116" grpId="0" animBg="1"/>
      <p:bldP spid="11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Группа 109"/>
          <p:cNvGrpSpPr/>
          <p:nvPr/>
        </p:nvGrpSpPr>
        <p:grpSpPr>
          <a:xfrm>
            <a:off x="3505200" y="228600"/>
            <a:ext cx="5486400" cy="609600"/>
            <a:chOff x="3505200" y="228600"/>
            <a:chExt cx="5486400" cy="609600"/>
          </a:xfrm>
        </p:grpSpPr>
        <p:sp>
          <p:nvSpPr>
            <p:cNvPr id="24" name="Прямоугольник с двумя скругленными противолежащими углами 23"/>
            <p:cNvSpPr/>
            <p:nvPr/>
          </p:nvSpPr>
          <p:spPr>
            <a:xfrm>
              <a:off x="4724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Прямоугольник с двумя скругленными противолежащими углами 35"/>
            <p:cNvSpPr/>
            <p:nvPr/>
          </p:nvSpPr>
          <p:spPr>
            <a:xfrm>
              <a:off x="59436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Прямоугольник с двумя скругленными противолежащими углами 36"/>
            <p:cNvSpPr/>
            <p:nvPr/>
          </p:nvSpPr>
          <p:spPr>
            <a:xfrm>
              <a:off x="65532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Прямоугольник с двумя скругленными противолежащими углами 37"/>
            <p:cNvSpPr/>
            <p:nvPr/>
          </p:nvSpPr>
          <p:spPr>
            <a:xfrm>
              <a:off x="71628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Прямоугольник с двумя скругленными противолежащими углами 38"/>
            <p:cNvSpPr/>
            <p:nvPr/>
          </p:nvSpPr>
          <p:spPr>
            <a:xfrm>
              <a:off x="7772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Прямоугольник с двумя скругленными противолежащими углами 39"/>
            <p:cNvSpPr/>
            <p:nvPr/>
          </p:nvSpPr>
          <p:spPr>
            <a:xfrm>
              <a:off x="8382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Прямоугольник с двумя скругленными противолежащими углами 40"/>
            <p:cNvSpPr/>
            <p:nvPr/>
          </p:nvSpPr>
          <p:spPr>
            <a:xfrm>
              <a:off x="3505200" y="2286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43" name="Прямоугольник с двумя скругленными противолежащими углами 42"/>
            <p:cNvSpPr/>
            <p:nvPr/>
          </p:nvSpPr>
          <p:spPr>
            <a:xfrm>
              <a:off x="5334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с двумя скругленными противолежащими углами 33"/>
            <p:cNvSpPr/>
            <p:nvPr/>
          </p:nvSpPr>
          <p:spPr>
            <a:xfrm>
              <a:off x="4114800" y="228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1676400" y="838200"/>
            <a:ext cx="4267200" cy="609600"/>
            <a:chOff x="1676400" y="838200"/>
            <a:chExt cx="4267200" cy="609600"/>
          </a:xfrm>
        </p:grpSpPr>
        <p:sp>
          <p:nvSpPr>
            <p:cNvPr id="35" name="Прямоугольник с двумя скругленными противолежащими углами 34"/>
            <p:cNvSpPr/>
            <p:nvPr/>
          </p:nvSpPr>
          <p:spPr>
            <a:xfrm>
              <a:off x="4724400" y="8382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Прямоугольник с двумя скругленными противолежащими углами 41"/>
            <p:cNvSpPr/>
            <p:nvPr/>
          </p:nvSpPr>
          <p:spPr>
            <a:xfrm>
              <a:off x="53340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с двумя скругленными противолежащими углами 44"/>
            <p:cNvSpPr/>
            <p:nvPr/>
          </p:nvSpPr>
          <p:spPr>
            <a:xfrm>
              <a:off x="35052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с двумя скругленными противолежащими углами 45"/>
            <p:cNvSpPr/>
            <p:nvPr/>
          </p:nvSpPr>
          <p:spPr>
            <a:xfrm>
              <a:off x="28956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с двумя скругленными противолежащими углами 46"/>
            <p:cNvSpPr/>
            <p:nvPr/>
          </p:nvSpPr>
          <p:spPr>
            <a:xfrm>
              <a:off x="2286000" y="838200"/>
              <a:ext cx="609600" cy="609600"/>
            </a:xfrm>
            <a:prstGeom prst="round2DiagRect">
              <a:avLst>
                <a:gd name="adj1" fmla="val 11310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с двумя скругленными противолежащими углами 47"/>
            <p:cNvSpPr/>
            <p:nvPr/>
          </p:nvSpPr>
          <p:spPr>
            <a:xfrm>
              <a:off x="16764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с двумя скругленными противолежащими углами 43"/>
            <p:cNvSpPr/>
            <p:nvPr/>
          </p:nvSpPr>
          <p:spPr>
            <a:xfrm>
              <a:off x="4114800" y="838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2" name="Группа 111"/>
          <p:cNvGrpSpPr/>
          <p:nvPr/>
        </p:nvGrpSpPr>
        <p:grpSpPr>
          <a:xfrm>
            <a:off x="3505200" y="1447800"/>
            <a:ext cx="3657600" cy="609600"/>
            <a:chOff x="3505200" y="1447800"/>
            <a:chExt cx="3657600" cy="609600"/>
          </a:xfrm>
        </p:grpSpPr>
        <p:sp>
          <p:nvSpPr>
            <p:cNvPr id="49" name="Прямоугольник с двумя скругленными противолежащими углами 48"/>
            <p:cNvSpPr/>
            <p:nvPr/>
          </p:nvSpPr>
          <p:spPr>
            <a:xfrm>
              <a:off x="3505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с двумя скругленными противолежащими углами 50"/>
            <p:cNvSpPr/>
            <p:nvPr/>
          </p:nvSpPr>
          <p:spPr>
            <a:xfrm>
              <a:off x="47244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с двумя скругленными противолежащими углами 51"/>
            <p:cNvSpPr/>
            <p:nvPr/>
          </p:nvSpPr>
          <p:spPr>
            <a:xfrm>
              <a:off x="53340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с двумя скругленными противолежащими углами 52"/>
            <p:cNvSpPr/>
            <p:nvPr/>
          </p:nvSpPr>
          <p:spPr>
            <a:xfrm>
              <a:off x="59436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с двумя скругленными противолежащими углами 53"/>
            <p:cNvSpPr/>
            <p:nvPr/>
          </p:nvSpPr>
          <p:spPr>
            <a:xfrm>
              <a:off x="6553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рямоугольник с двумя скругленными противолежащими углами 49"/>
            <p:cNvSpPr/>
            <p:nvPr/>
          </p:nvSpPr>
          <p:spPr>
            <a:xfrm>
              <a:off x="4114800" y="1447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3" name="Группа 112"/>
          <p:cNvGrpSpPr/>
          <p:nvPr/>
        </p:nvGrpSpPr>
        <p:grpSpPr>
          <a:xfrm>
            <a:off x="3505200" y="2057400"/>
            <a:ext cx="5486400" cy="609600"/>
            <a:chOff x="3505200" y="2057400"/>
            <a:chExt cx="5486400" cy="609600"/>
          </a:xfrm>
        </p:grpSpPr>
        <p:sp>
          <p:nvSpPr>
            <p:cNvPr id="55" name="Прямоугольник с двумя скругленными противолежащими углами 54"/>
            <p:cNvSpPr/>
            <p:nvPr/>
          </p:nvSpPr>
          <p:spPr>
            <a:xfrm>
              <a:off x="3505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рямоугольник с двумя скругленными противолежащими углами 56"/>
            <p:cNvSpPr/>
            <p:nvPr/>
          </p:nvSpPr>
          <p:spPr>
            <a:xfrm>
              <a:off x="4724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ик с двумя скругленными противолежащими углами 57"/>
            <p:cNvSpPr/>
            <p:nvPr/>
          </p:nvSpPr>
          <p:spPr>
            <a:xfrm>
              <a:off x="5334000" y="20574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с двумя скругленными противолежащими углами 58"/>
            <p:cNvSpPr/>
            <p:nvPr/>
          </p:nvSpPr>
          <p:spPr>
            <a:xfrm>
              <a:off x="59436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рямоугольник с двумя скругленными противолежащими углами 59"/>
            <p:cNvSpPr/>
            <p:nvPr/>
          </p:nvSpPr>
          <p:spPr>
            <a:xfrm>
              <a:off x="6553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с двумя скругленными противолежащими углами 60"/>
            <p:cNvSpPr/>
            <p:nvPr/>
          </p:nvSpPr>
          <p:spPr>
            <a:xfrm>
              <a:off x="71628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с двумя скругленными противолежащими углами 61"/>
            <p:cNvSpPr/>
            <p:nvPr/>
          </p:nvSpPr>
          <p:spPr>
            <a:xfrm>
              <a:off x="7772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с двумя скругленными противолежащими углами 62"/>
            <p:cNvSpPr/>
            <p:nvPr/>
          </p:nvSpPr>
          <p:spPr>
            <a:xfrm>
              <a:off x="83820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ямоугольник с двумя скругленными противолежащими углами 55"/>
            <p:cNvSpPr/>
            <p:nvPr/>
          </p:nvSpPr>
          <p:spPr>
            <a:xfrm>
              <a:off x="4114800" y="20574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4" name="Группа 113"/>
          <p:cNvGrpSpPr/>
          <p:nvPr/>
        </p:nvGrpSpPr>
        <p:grpSpPr>
          <a:xfrm>
            <a:off x="3505200" y="2667000"/>
            <a:ext cx="3048000" cy="609600"/>
            <a:chOff x="3505200" y="2667000"/>
            <a:chExt cx="3048000" cy="609600"/>
          </a:xfrm>
        </p:grpSpPr>
        <p:sp>
          <p:nvSpPr>
            <p:cNvPr id="64" name="Прямоугольник с двумя скругленными противолежащими углами 63"/>
            <p:cNvSpPr/>
            <p:nvPr/>
          </p:nvSpPr>
          <p:spPr>
            <a:xfrm>
              <a:off x="35052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рямоугольник с двумя скругленными противолежащими углами 65"/>
            <p:cNvSpPr/>
            <p:nvPr/>
          </p:nvSpPr>
          <p:spPr>
            <a:xfrm>
              <a:off x="47244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53340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с двумя скругленными противолежащими углами 67"/>
            <p:cNvSpPr/>
            <p:nvPr/>
          </p:nvSpPr>
          <p:spPr>
            <a:xfrm>
              <a:off x="59436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рямоугольник с двумя скругленными противолежащими углами 64"/>
            <p:cNvSpPr/>
            <p:nvPr/>
          </p:nvSpPr>
          <p:spPr>
            <a:xfrm>
              <a:off x="4114800" y="26670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114"/>
          <p:cNvGrpSpPr/>
          <p:nvPr/>
        </p:nvGrpSpPr>
        <p:grpSpPr>
          <a:xfrm>
            <a:off x="1676400" y="3276600"/>
            <a:ext cx="4267200" cy="609600"/>
            <a:chOff x="1676400" y="3276600"/>
            <a:chExt cx="4267200" cy="609600"/>
          </a:xfrm>
        </p:grpSpPr>
        <p:sp>
          <p:nvSpPr>
            <p:cNvPr id="69" name="Прямоугольник с двумя скругленными противолежащими углами 68"/>
            <p:cNvSpPr/>
            <p:nvPr/>
          </p:nvSpPr>
          <p:spPr>
            <a:xfrm>
              <a:off x="5334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с двумя скругленными противолежащими углами 69"/>
            <p:cNvSpPr/>
            <p:nvPr/>
          </p:nvSpPr>
          <p:spPr>
            <a:xfrm>
              <a:off x="4724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с двумя скругленными противолежащими углами 71"/>
            <p:cNvSpPr/>
            <p:nvPr/>
          </p:nvSpPr>
          <p:spPr>
            <a:xfrm>
              <a:off x="35052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с двумя скругленными противолежащими углами 72"/>
            <p:cNvSpPr/>
            <p:nvPr/>
          </p:nvSpPr>
          <p:spPr>
            <a:xfrm>
              <a:off x="28956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с двумя скругленными противолежащими углами 73"/>
            <p:cNvSpPr/>
            <p:nvPr/>
          </p:nvSpPr>
          <p:spPr>
            <a:xfrm>
              <a:off x="2286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с двумя скругленными противолежащими углами 74"/>
            <p:cNvSpPr/>
            <p:nvPr/>
          </p:nvSpPr>
          <p:spPr>
            <a:xfrm>
              <a:off x="1676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с двумя скругленными противолежащими углами 70"/>
            <p:cNvSpPr/>
            <p:nvPr/>
          </p:nvSpPr>
          <p:spPr>
            <a:xfrm>
              <a:off x="4114800" y="3276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7" name="Группа 116"/>
          <p:cNvGrpSpPr/>
          <p:nvPr/>
        </p:nvGrpSpPr>
        <p:grpSpPr>
          <a:xfrm>
            <a:off x="1066800" y="3886200"/>
            <a:ext cx="4267200" cy="609600"/>
            <a:chOff x="1066800" y="3886200"/>
            <a:chExt cx="4267200" cy="609600"/>
          </a:xfrm>
        </p:grpSpPr>
        <p:sp>
          <p:nvSpPr>
            <p:cNvPr id="76" name="Прямоугольник с двумя скругленными противолежащими углами 75"/>
            <p:cNvSpPr/>
            <p:nvPr/>
          </p:nvSpPr>
          <p:spPr>
            <a:xfrm>
              <a:off x="10668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с двумя скругленными противолежащими углами 76"/>
            <p:cNvSpPr/>
            <p:nvPr/>
          </p:nvSpPr>
          <p:spPr>
            <a:xfrm>
              <a:off x="1676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ик с двумя скругленными противолежащими углами 77"/>
            <p:cNvSpPr/>
            <p:nvPr/>
          </p:nvSpPr>
          <p:spPr>
            <a:xfrm>
              <a:off x="22860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с двумя скругленными противолежащими углами 78"/>
            <p:cNvSpPr/>
            <p:nvPr/>
          </p:nvSpPr>
          <p:spPr>
            <a:xfrm>
              <a:off x="28956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с двумя скругленными противолежащими углами 79"/>
            <p:cNvSpPr/>
            <p:nvPr/>
          </p:nvSpPr>
          <p:spPr>
            <a:xfrm>
              <a:off x="35052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с двумя скругленными противолежащими углами 81"/>
            <p:cNvSpPr/>
            <p:nvPr/>
          </p:nvSpPr>
          <p:spPr>
            <a:xfrm>
              <a:off x="4724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с двумя скругленными противолежащими углами 80"/>
            <p:cNvSpPr/>
            <p:nvPr/>
          </p:nvSpPr>
          <p:spPr>
            <a:xfrm>
              <a:off x="4114800" y="3886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1" name="Группа 120"/>
          <p:cNvGrpSpPr/>
          <p:nvPr/>
        </p:nvGrpSpPr>
        <p:grpSpPr>
          <a:xfrm>
            <a:off x="2895600" y="4495800"/>
            <a:ext cx="6096000" cy="609600"/>
            <a:chOff x="2895600" y="4495800"/>
            <a:chExt cx="6096000" cy="609600"/>
          </a:xfrm>
        </p:grpSpPr>
        <p:sp>
          <p:nvSpPr>
            <p:cNvPr id="83" name="Прямоугольник с двумя скругленными противолежащими углами 82"/>
            <p:cNvSpPr/>
            <p:nvPr/>
          </p:nvSpPr>
          <p:spPr>
            <a:xfrm>
              <a:off x="2895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с двумя скругленными противолежащими углами 83"/>
            <p:cNvSpPr/>
            <p:nvPr/>
          </p:nvSpPr>
          <p:spPr>
            <a:xfrm>
              <a:off x="3505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с двумя скругленными противолежащими углами 84"/>
            <p:cNvSpPr/>
            <p:nvPr/>
          </p:nvSpPr>
          <p:spPr>
            <a:xfrm>
              <a:off x="4114800" y="4495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с двумя скругленными противолежащими углами 85"/>
            <p:cNvSpPr/>
            <p:nvPr/>
          </p:nvSpPr>
          <p:spPr>
            <a:xfrm>
              <a:off x="4724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с двумя скругленными противолежащими углами 86"/>
            <p:cNvSpPr/>
            <p:nvPr/>
          </p:nvSpPr>
          <p:spPr>
            <a:xfrm>
              <a:off x="5334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рямоугольник с двумя скругленными противолежащими углами 87"/>
            <p:cNvSpPr/>
            <p:nvPr/>
          </p:nvSpPr>
          <p:spPr>
            <a:xfrm>
              <a:off x="5943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рямоугольник с двумя скругленными противолежащими углами 88"/>
            <p:cNvSpPr/>
            <p:nvPr/>
          </p:nvSpPr>
          <p:spPr>
            <a:xfrm>
              <a:off x="6553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ик с двумя скругленными противолежащими углами 89"/>
            <p:cNvSpPr/>
            <p:nvPr/>
          </p:nvSpPr>
          <p:spPr>
            <a:xfrm>
              <a:off x="71628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ик с двумя скругленными противолежащими углами 90"/>
            <p:cNvSpPr/>
            <p:nvPr/>
          </p:nvSpPr>
          <p:spPr>
            <a:xfrm>
              <a:off x="7772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с двумя скругленными противолежащими углами 91"/>
            <p:cNvSpPr/>
            <p:nvPr/>
          </p:nvSpPr>
          <p:spPr>
            <a:xfrm>
              <a:off x="8382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0" name="Скругленный прямоугольник 99"/>
          <p:cNvSpPr/>
          <p:nvPr/>
        </p:nvSpPr>
        <p:spPr>
          <a:xfrm>
            <a:off x="2971800" y="304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1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1143000" y="914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2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2971800" y="1524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3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3" name="Скругленный прямоугольник 102"/>
          <p:cNvSpPr/>
          <p:nvPr/>
        </p:nvSpPr>
        <p:spPr>
          <a:xfrm>
            <a:off x="2971800" y="21336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4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2971800" y="27432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5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1143000" y="3352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6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6" name="Скругленный прямоугольник 105"/>
          <p:cNvSpPr/>
          <p:nvPr/>
        </p:nvSpPr>
        <p:spPr>
          <a:xfrm>
            <a:off x="533400" y="3962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7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2362200" y="4572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8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16" name="Скругленная прямоугольная выноска 115"/>
          <p:cNvSpPr/>
          <p:nvPr/>
        </p:nvSpPr>
        <p:spPr>
          <a:xfrm>
            <a:off x="533400" y="5257800"/>
            <a:ext cx="8458200" cy="1447800"/>
          </a:xfrm>
          <a:prstGeom prst="wedgeRoundRectCallout">
            <a:avLst>
              <a:gd name="adj1" fmla="val -54736"/>
              <a:gd name="adj2" fmla="val 460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r>
              <a:rPr lang="ru-RU" sz="2800" dirty="0" smtClean="0"/>
              <a:t>На столе он перед нами,</a:t>
            </a:r>
          </a:p>
          <a:p>
            <a:r>
              <a:rPr lang="ru-RU" sz="2800" dirty="0" smtClean="0"/>
              <a:t>На него направлен взор,</a:t>
            </a:r>
          </a:p>
          <a:p>
            <a:r>
              <a:rPr lang="ru-RU" sz="2800" dirty="0" smtClean="0"/>
              <a:t>Подчиняется программе,</a:t>
            </a:r>
          </a:p>
          <a:p>
            <a:r>
              <a:rPr lang="ru-RU" sz="2800" dirty="0" smtClean="0"/>
              <a:t>Носит имя…</a:t>
            </a:r>
            <a:endParaRPr lang="ru-RU" sz="2800" dirty="0"/>
          </a:p>
        </p:txBody>
      </p:sp>
      <p:grpSp>
        <p:nvGrpSpPr>
          <p:cNvPr id="10" name="Группа 130"/>
          <p:cNvGrpSpPr/>
          <p:nvPr/>
        </p:nvGrpSpPr>
        <p:grpSpPr>
          <a:xfrm>
            <a:off x="3581400" y="0"/>
            <a:ext cx="5389223" cy="1015663"/>
            <a:chOff x="3657600" y="228600"/>
            <a:chExt cx="5389223" cy="1015663"/>
          </a:xfrm>
        </p:grpSpPr>
        <p:sp>
          <p:nvSpPr>
            <p:cNvPr id="118" name="TextBox 117"/>
            <p:cNvSpPr txBox="1"/>
            <p:nvPr/>
          </p:nvSpPr>
          <p:spPr>
            <a:xfrm>
              <a:off x="3657600" y="228600"/>
              <a:ext cx="381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к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191000" y="2286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о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800600" y="2286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м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10200" y="2286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п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019800" y="228600"/>
              <a:ext cx="5453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ь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553200" y="228600"/>
              <a:ext cx="73930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ю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239000" y="228600"/>
              <a:ext cx="457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т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848600" y="2286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е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8458200" y="228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р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08" name="Группа 107"/>
          <p:cNvGrpSpPr/>
          <p:nvPr/>
        </p:nvGrpSpPr>
        <p:grpSpPr>
          <a:xfrm>
            <a:off x="1676400" y="609600"/>
            <a:ext cx="4246223" cy="1015663"/>
            <a:chOff x="1752600" y="838200"/>
            <a:chExt cx="4246223" cy="1015663"/>
          </a:xfrm>
        </p:grpSpPr>
        <p:sp>
          <p:nvSpPr>
            <p:cNvPr id="93" name="TextBox 92"/>
            <p:cNvSpPr txBox="1"/>
            <p:nvPr/>
          </p:nvSpPr>
          <p:spPr>
            <a:xfrm>
              <a:off x="1752600" y="8382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м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362200" y="838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971800" y="8382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н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581400" y="838200"/>
              <a:ext cx="59984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и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191000" y="838200"/>
              <a:ext cx="48282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т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800600" y="838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410200" y="8382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</p:grpSp>
      <p:sp>
        <p:nvSpPr>
          <p:cNvPr id="109" name="Стрелка вправо 108"/>
          <p:cNvSpPr/>
          <p:nvPr/>
        </p:nvSpPr>
        <p:spPr>
          <a:xfrm>
            <a:off x="228600" y="990600"/>
            <a:ext cx="838200" cy="38100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8" name="Рисунок 127" descr="animashki-komputeri-318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2895600"/>
            <a:ext cx="2019300" cy="1343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</p:childTnLst>
        </p:cTn>
      </p:par>
    </p:tnLst>
    <p:bldLst>
      <p:bldP spid="116" grpId="0" animBg="1"/>
      <p:bldP spid="11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Группа 116"/>
          <p:cNvGrpSpPr/>
          <p:nvPr/>
        </p:nvGrpSpPr>
        <p:grpSpPr>
          <a:xfrm>
            <a:off x="3505200" y="228600"/>
            <a:ext cx="5486400" cy="609600"/>
            <a:chOff x="3505200" y="228600"/>
            <a:chExt cx="5486400" cy="609600"/>
          </a:xfrm>
        </p:grpSpPr>
        <p:sp>
          <p:nvSpPr>
            <p:cNvPr id="24" name="Прямоугольник с двумя скругленными противолежащими углами 23"/>
            <p:cNvSpPr/>
            <p:nvPr/>
          </p:nvSpPr>
          <p:spPr>
            <a:xfrm>
              <a:off x="4724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Прямоугольник с двумя скругленными противолежащими углами 35"/>
            <p:cNvSpPr/>
            <p:nvPr/>
          </p:nvSpPr>
          <p:spPr>
            <a:xfrm>
              <a:off x="59436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Прямоугольник с двумя скругленными противолежащими углами 36"/>
            <p:cNvSpPr/>
            <p:nvPr/>
          </p:nvSpPr>
          <p:spPr>
            <a:xfrm>
              <a:off x="65532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Прямоугольник с двумя скругленными противолежащими углами 37"/>
            <p:cNvSpPr/>
            <p:nvPr/>
          </p:nvSpPr>
          <p:spPr>
            <a:xfrm>
              <a:off x="71628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Прямоугольник с двумя скругленными противолежащими углами 38"/>
            <p:cNvSpPr/>
            <p:nvPr/>
          </p:nvSpPr>
          <p:spPr>
            <a:xfrm>
              <a:off x="7772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Прямоугольник с двумя скругленными противолежащими углами 39"/>
            <p:cNvSpPr/>
            <p:nvPr/>
          </p:nvSpPr>
          <p:spPr>
            <a:xfrm>
              <a:off x="8382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Прямоугольник с двумя скругленными противолежащими углами 40"/>
            <p:cNvSpPr/>
            <p:nvPr/>
          </p:nvSpPr>
          <p:spPr>
            <a:xfrm>
              <a:off x="3505200" y="2286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43" name="Прямоугольник с двумя скругленными противолежащими углами 42"/>
            <p:cNvSpPr/>
            <p:nvPr/>
          </p:nvSpPr>
          <p:spPr>
            <a:xfrm>
              <a:off x="5334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с двумя скругленными противолежащими углами 33"/>
            <p:cNvSpPr/>
            <p:nvPr/>
          </p:nvSpPr>
          <p:spPr>
            <a:xfrm>
              <a:off x="4114800" y="228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21" name="Группа 120"/>
          <p:cNvGrpSpPr/>
          <p:nvPr/>
        </p:nvGrpSpPr>
        <p:grpSpPr>
          <a:xfrm>
            <a:off x="1676400" y="838200"/>
            <a:ext cx="4267200" cy="609600"/>
            <a:chOff x="1676400" y="838200"/>
            <a:chExt cx="4267200" cy="609600"/>
          </a:xfrm>
        </p:grpSpPr>
        <p:sp>
          <p:nvSpPr>
            <p:cNvPr id="35" name="Прямоугольник с двумя скругленными противолежащими углами 34"/>
            <p:cNvSpPr/>
            <p:nvPr/>
          </p:nvSpPr>
          <p:spPr>
            <a:xfrm>
              <a:off x="4724400" y="8382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Прямоугольник с двумя скругленными противолежащими углами 41"/>
            <p:cNvSpPr/>
            <p:nvPr/>
          </p:nvSpPr>
          <p:spPr>
            <a:xfrm>
              <a:off x="53340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с двумя скругленными противолежащими углами 44"/>
            <p:cNvSpPr/>
            <p:nvPr/>
          </p:nvSpPr>
          <p:spPr>
            <a:xfrm>
              <a:off x="35052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с двумя скругленными противолежащими углами 45"/>
            <p:cNvSpPr/>
            <p:nvPr/>
          </p:nvSpPr>
          <p:spPr>
            <a:xfrm>
              <a:off x="28956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с двумя скругленными противолежащими углами 46"/>
            <p:cNvSpPr/>
            <p:nvPr/>
          </p:nvSpPr>
          <p:spPr>
            <a:xfrm>
              <a:off x="2286000" y="838200"/>
              <a:ext cx="609600" cy="609600"/>
            </a:xfrm>
            <a:prstGeom prst="round2DiagRect">
              <a:avLst>
                <a:gd name="adj1" fmla="val 11310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с двумя скругленными противолежащими углами 47"/>
            <p:cNvSpPr/>
            <p:nvPr/>
          </p:nvSpPr>
          <p:spPr>
            <a:xfrm>
              <a:off x="16764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с двумя скругленными противолежащими углами 43"/>
            <p:cNvSpPr/>
            <p:nvPr/>
          </p:nvSpPr>
          <p:spPr>
            <a:xfrm>
              <a:off x="4114800" y="838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3505200" y="1447800"/>
            <a:ext cx="3657600" cy="609600"/>
            <a:chOff x="3505200" y="1447800"/>
            <a:chExt cx="3657600" cy="609600"/>
          </a:xfrm>
        </p:grpSpPr>
        <p:sp>
          <p:nvSpPr>
            <p:cNvPr id="49" name="Прямоугольник с двумя скругленными противолежащими углами 48"/>
            <p:cNvSpPr/>
            <p:nvPr/>
          </p:nvSpPr>
          <p:spPr>
            <a:xfrm>
              <a:off x="3505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с двумя скругленными противолежащими углами 50"/>
            <p:cNvSpPr/>
            <p:nvPr/>
          </p:nvSpPr>
          <p:spPr>
            <a:xfrm>
              <a:off x="47244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с двумя скругленными противолежащими углами 51"/>
            <p:cNvSpPr/>
            <p:nvPr/>
          </p:nvSpPr>
          <p:spPr>
            <a:xfrm>
              <a:off x="53340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с двумя скругленными противолежащими углами 52"/>
            <p:cNvSpPr/>
            <p:nvPr/>
          </p:nvSpPr>
          <p:spPr>
            <a:xfrm>
              <a:off x="59436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с двумя скругленными противолежащими углами 53"/>
            <p:cNvSpPr/>
            <p:nvPr/>
          </p:nvSpPr>
          <p:spPr>
            <a:xfrm>
              <a:off x="6553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рямоугольник с двумя скругленными противолежащими углами 49"/>
            <p:cNvSpPr/>
            <p:nvPr/>
          </p:nvSpPr>
          <p:spPr>
            <a:xfrm>
              <a:off x="4114800" y="1447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0" name="Группа 129"/>
          <p:cNvGrpSpPr/>
          <p:nvPr/>
        </p:nvGrpSpPr>
        <p:grpSpPr>
          <a:xfrm>
            <a:off x="3505200" y="2057400"/>
            <a:ext cx="5486400" cy="609600"/>
            <a:chOff x="3505200" y="2057400"/>
            <a:chExt cx="5486400" cy="609600"/>
          </a:xfrm>
        </p:grpSpPr>
        <p:sp>
          <p:nvSpPr>
            <p:cNvPr id="55" name="Прямоугольник с двумя скругленными противолежащими углами 54"/>
            <p:cNvSpPr/>
            <p:nvPr/>
          </p:nvSpPr>
          <p:spPr>
            <a:xfrm>
              <a:off x="3505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рямоугольник с двумя скругленными противолежащими углами 56"/>
            <p:cNvSpPr/>
            <p:nvPr/>
          </p:nvSpPr>
          <p:spPr>
            <a:xfrm>
              <a:off x="4724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ик с двумя скругленными противолежащими углами 57"/>
            <p:cNvSpPr/>
            <p:nvPr/>
          </p:nvSpPr>
          <p:spPr>
            <a:xfrm>
              <a:off x="5334000" y="20574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с двумя скругленными противолежащими углами 58"/>
            <p:cNvSpPr/>
            <p:nvPr/>
          </p:nvSpPr>
          <p:spPr>
            <a:xfrm>
              <a:off x="59436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рямоугольник с двумя скругленными противолежащими углами 59"/>
            <p:cNvSpPr/>
            <p:nvPr/>
          </p:nvSpPr>
          <p:spPr>
            <a:xfrm>
              <a:off x="6553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с двумя скругленными противолежащими углами 60"/>
            <p:cNvSpPr/>
            <p:nvPr/>
          </p:nvSpPr>
          <p:spPr>
            <a:xfrm>
              <a:off x="71628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с двумя скругленными противолежащими углами 61"/>
            <p:cNvSpPr/>
            <p:nvPr/>
          </p:nvSpPr>
          <p:spPr>
            <a:xfrm>
              <a:off x="7772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с двумя скругленными противолежащими углами 62"/>
            <p:cNvSpPr/>
            <p:nvPr/>
          </p:nvSpPr>
          <p:spPr>
            <a:xfrm>
              <a:off x="83820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ямоугольник с двумя скругленными противолежащими углами 55"/>
            <p:cNvSpPr/>
            <p:nvPr/>
          </p:nvSpPr>
          <p:spPr>
            <a:xfrm>
              <a:off x="4114800" y="20574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4" name="Группа 133"/>
          <p:cNvGrpSpPr/>
          <p:nvPr/>
        </p:nvGrpSpPr>
        <p:grpSpPr>
          <a:xfrm>
            <a:off x="3505200" y="2667000"/>
            <a:ext cx="3048000" cy="609600"/>
            <a:chOff x="3505200" y="2667000"/>
            <a:chExt cx="3048000" cy="609600"/>
          </a:xfrm>
        </p:grpSpPr>
        <p:sp>
          <p:nvSpPr>
            <p:cNvPr id="64" name="Прямоугольник с двумя скругленными противолежащими углами 63"/>
            <p:cNvSpPr/>
            <p:nvPr/>
          </p:nvSpPr>
          <p:spPr>
            <a:xfrm>
              <a:off x="35052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рямоугольник с двумя скругленными противолежащими углами 65"/>
            <p:cNvSpPr/>
            <p:nvPr/>
          </p:nvSpPr>
          <p:spPr>
            <a:xfrm>
              <a:off x="47244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53340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с двумя скругленными противолежащими углами 67"/>
            <p:cNvSpPr/>
            <p:nvPr/>
          </p:nvSpPr>
          <p:spPr>
            <a:xfrm>
              <a:off x="59436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рямоугольник с двумя скругленными противолежащими углами 64"/>
            <p:cNvSpPr/>
            <p:nvPr/>
          </p:nvSpPr>
          <p:spPr>
            <a:xfrm>
              <a:off x="4114800" y="26670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2" name="Группа 131"/>
          <p:cNvGrpSpPr/>
          <p:nvPr/>
        </p:nvGrpSpPr>
        <p:grpSpPr>
          <a:xfrm>
            <a:off x="1676400" y="3276600"/>
            <a:ext cx="4267200" cy="609600"/>
            <a:chOff x="1676400" y="3276600"/>
            <a:chExt cx="4267200" cy="609600"/>
          </a:xfrm>
        </p:grpSpPr>
        <p:sp>
          <p:nvSpPr>
            <p:cNvPr id="69" name="Прямоугольник с двумя скругленными противолежащими углами 68"/>
            <p:cNvSpPr/>
            <p:nvPr/>
          </p:nvSpPr>
          <p:spPr>
            <a:xfrm>
              <a:off x="5334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с двумя скругленными противолежащими углами 69"/>
            <p:cNvSpPr/>
            <p:nvPr/>
          </p:nvSpPr>
          <p:spPr>
            <a:xfrm>
              <a:off x="4724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с двумя скругленными противолежащими углами 71"/>
            <p:cNvSpPr/>
            <p:nvPr/>
          </p:nvSpPr>
          <p:spPr>
            <a:xfrm>
              <a:off x="35052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с двумя скругленными противолежащими углами 72"/>
            <p:cNvSpPr/>
            <p:nvPr/>
          </p:nvSpPr>
          <p:spPr>
            <a:xfrm>
              <a:off x="28956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с двумя скругленными противолежащими углами 73"/>
            <p:cNvSpPr/>
            <p:nvPr/>
          </p:nvSpPr>
          <p:spPr>
            <a:xfrm>
              <a:off x="2286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с двумя скругленными противолежащими углами 74"/>
            <p:cNvSpPr/>
            <p:nvPr/>
          </p:nvSpPr>
          <p:spPr>
            <a:xfrm>
              <a:off x="1676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с двумя скругленными противолежащими углами 70"/>
            <p:cNvSpPr/>
            <p:nvPr/>
          </p:nvSpPr>
          <p:spPr>
            <a:xfrm>
              <a:off x="4114800" y="3276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3" name="Группа 132"/>
          <p:cNvGrpSpPr/>
          <p:nvPr/>
        </p:nvGrpSpPr>
        <p:grpSpPr>
          <a:xfrm>
            <a:off x="1066800" y="3886200"/>
            <a:ext cx="4267200" cy="609600"/>
            <a:chOff x="1066800" y="3886200"/>
            <a:chExt cx="4267200" cy="609600"/>
          </a:xfrm>
        </p:grpSpPr>
        <p:sp>
          <p:nvSpPr>
            <p:cNvPr id="76" name="Прямоугольник с двумя скругленными противолежащими углами 75"/>
            <p:cNvSpPr/>
            <p:nvPr/>
          </p:nvSpPr>
          <p:spPr>
            <a:xfrm>
              <a:off x="10668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с двумя скругленными противолежащими углами 76"/>
            <p:cNvSpPr/>
            <p:nvPr/>
          </p:nvSpPr>
          <p:spPr>
            <a:xfrm>
              <a:off x="1676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ик с двумя скругленными противолежащими углами 77"/>
            <p:cNvSpPr/>
            <p:nvPr/>
          </p:nvSpPr>
          <p:spPr>
            <a:xfrm>
              <a:off x="22860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с двумя скругленными противолежащими углами 78"/>
            <p:cNvSpPr/>
            <p:nvPr/>
          </p:nvSpPr>
          <p:spPr>
            <a:xfrm>
              <a:off x="28956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с двумя скругленными противолежащими углами 79"/>
            <p:cNvSpPr/>
            <p:nvPr/>
          </p:nvSpPr>
          <p:spPr>
            <a:xfrm>
              <a:off x="35052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с двумя скругленными противолежащими углами 81"/>
            <p:cNvSpPr/>
            <p:nvPr/>
          </p:nvSpPr>
          <p:spPr>
            <a:xfrm>
              <a:off x="4724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с двумя скругленными противолежащими углами 80"/>
            <p:cNvSpPr/>
            <p:nvPr/>
          </p:nvSpPr>
          <p:spPr>
            <a:xfrm>
              <a:off x="4114800" y="3886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2895600" y="4495800"/>
            <a:ext cx="6096000" cy="609600"/>
            <a:chOff x="2895600" y="4495800"/>
            <a:chExt cx="6096000" cy="609600"/>
          </a:xfrm>
        </p:grpSpPr>
        <p:sp>
          <p:nvSpPr>
            <p:cNvPr id="83" name="Прямоугольник с двумя скругленными противолежащими углами 82"/>
            <p:cNvSpPr/>
            <p:nvPr/>
          </p:nvSpPr>
          <p:spPr>
            <a:xfrm>
              <a:off x="2895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с двумя скругленными противолежащими углами 83"/>
            <p:cNvSpPr/>
            <p:nvPr/>
          </p:nvSpPr>
          <p:spPr>
            <a:xfrm>
              <a:off x="3505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с двумя скругленными противолежащими углами 84"/>
            <p:cNvSpPr/>
            <p:nvPr/>
          </p:nvSpPr>
          <p:spPr>
            <a:xfrm>
              <a:off x="4114800" y="4495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с двумя скругленными противолежащими углами 85"/>
            <p:cNvSpPr/>
            <p:nvPr/>
          </p:nvSpPr>
          <p:spPr>
            <a:xfrm>
              <a:off x="4724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с двумя скругленными противолежащими углами 86"/>
            <p:cNvSpPr/>
            <p:nvPr/>
          </p:nvSpPr>
          <p:spPr>
            <a:xfrm>
              <a:off x="5334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рямоугольник с двумя скругленными противолежащими углами 87"/>
            <p:cNvSpPr/>
            <p:nvPr/>
          </p:nvSpPr>
          <p:spPr>
            <a:xfrm>
              <a:off x="5943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рямоугольник с двумя скругленными противолежащими углами 88"/>
            <p:cNvSpPr/>
            <p:nvPr/>
          </p:nvSpPr>
          <p:spPr>
            <a:xfrm>
              <a:off x="6553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ик с двумя скругленными противолежащими углами 89"/>
            <p:cNvSpPr/>
            <p:nvPr/>
          </p:nvSpPr>
          <p:spPr>
            <a:xfrm>
              <a:off x="71628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ик с двумя скругленными противолежащими углами 90"/>
            <p:cNvSpPr/>
            <p:nvPr/>
          </p:nvSpPr>
          <p:spPr>
            <a:xfrm>
              <a:off x="7772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с двумя скругленными противолежащими углами 91"/>
            <p:cNvSpPr/>
            <p:nvPr/>
          </p:nvSpPr>
          <p:spPr>
            <a:xfrm>
              <a:off x="8382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0" name="Скругленный прямоугольник 99"/>
          <p:cNvSpPr/>
          <p:nvPr/>
        </p:nvSpPr>
        <p:spPr>
          <a:xfrm>
            <a:off x="2971800" y="304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1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1143000" y="914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2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2971800" y="1524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3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3" name="Скругленный прямоугольник 102"/>
          <p:cNvSpPr/>
          <p:nvPr/>
        </p:nvSpPr>
        <p:spPr>
          <a:xfrm>
            <a:off x="2971800" y="21336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4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2971800" y="27432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5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1143000" y="3352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6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6" name="Скругленный прямоугольник 105"/>
          <p:cNvSpPr/>
          <p:nvPr/>
        </p:nvSpPr>
        <p:spPr>
          <a:xfrm>
            <a:off x="533400" y="3962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7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2362200" y="4572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8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16" name="Скругленная прямоугольная выноска 115"/>
          <p:cNvSpPr/>
          <p:nvPr/>
        </p:nvSpPr>
        <p:spPr>
          <a:xfrm>
            <a:off x="533400" y="5181600"/>
            <a:ext cx="8458200" cy="1524000"/>
          </a:xfrm>
          <a:prstGeom prst="wedgeRoundRectCallout">
            <a:avLst>
              <a:gd name="adj1" fmla="val -54722"/>
              <a:gd name="adj2" fmla="val 447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r>
              <a:rPr lang="ru-RU" sz="2600" dirty="0" smtClean="0"/>
              <a:t>С помощью такого устройства</a:t>
            </a:r>
          </a:p>
          <a:p>
            <a:r>
              <a:rPr lang="ru-RU" sz="2600" dirty="0" smtClean="0"/>
              <a:t>Откопировать книгу можно.</a:t>
            </a:r>
          </a:p>
          <a:p>
            <a:r>
              <a:rPr lang="ru-RU" sz="2600" dirty="0" smtClean="0"/>
              <a:t>Тексты, картинки любые</a:t>
            </a:r>
          </a:p>
          <a:p>
            <a:r>
              <a:rPr lang="ru-RU" sz="2600" dirty="0" smtClean="0"/>
              <a:t>Станут с ним цифровыми.</a:t>
            </a:r>
            <a:endParaRPr lang="ru-RU" sz="2600" dirty="0"/>
          </a:p>
        </p:txBody>
      </p:sp>
      <p:grpSp>
        <p:nvGrpSpPr>
          <p:cNvPr id="10" name="Группа 130"/>
          <p:cNvGrpSpPr/>
          <p:nvPr/>
        </p:nvGrpSpPr>
        <p:grpSpPr>
          <a:xfrm>
            <a:off x="3581400" y="0"/>
            <a:ext cx="5389223" cy="1015663"/>
            <a:chOff x="3657600" y="228600"/>
            <a:chExt cx="5389223" cy="1015663"/>
          </a:xfrm>
        </p:grpSpPr>
        <p:sp>
          <p:nvSpPr>
            <p:cNvPr id="118" name="TextBox 117"/>
            <p:cNvSpPr txBox="1"/>
            <p:nvPr/>
          </p:nvSpPr>
          <p:spPr>
            <a:xfrm>
              <a:off x="3657600" y="228600"/>
              <a:ext cx="381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к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191000" y="2286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о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800600" y="2286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м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10200" y="2286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п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019800" y="228600"/>
              <a:ext cx="5453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ь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553200" y="228600"/>
              <a:ext cx="73930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ю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239000" y="228600"/>
              <a:ext cx="457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т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848600" y="2286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е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8458200" y="228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р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1" name="Группа 107"/>
          <p:cNvGrpSpPr/>
          <p:nvPr/>
        </p:nvGrpSpPr>
        <p:grpSpPr>
          <a:xfrm>
            <a:off x="1676400" y="609600"/>
            <a:ext cx="4246223" cy="1015663"/>
            <a:chOff x="1752600" y="838200"/>
            <a:chExt cx="4246223" cy="1015663"/>
          </a:xfrm>
        </p:grpSpPr>
        <p:sp>
          <p:nvSpPr>
            <p:cNvPr id="93" name="TextBox 92"/>
            <p:cNvSpPr txBox="1"/>
            <p:nvPr/>
          </p:nvSpPr>
          <p:spPr>
            <a:xfrm>
              <a:off x="1752600" y="8382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м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362200" y="838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971800" y="8382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н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581400" y="838200"/>
              <a:ext cx="59984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и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191000" y="838200"/>
              <a:ext cx="48282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т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800600" y="838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410200" y="8382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</p:grpSp>
      <p:grpSp>
        <p:nvGrpSpPr>
          <p:cNvPr id="115" name="Группа 114"/>
          <p:cNvGrpSpPr/>
          <p:nvPr/>
        </p:nvGrpSpPr>
        <p:grpSpPr>
          <a:xfrm>
            <a:off x="3581400" y="1219200"/>
            <a:ext cx="3560423" cy="1015663"/>
            <a:chOff x="3657600" y="1447800"/>
            <a:chExt cx="3560423" cy="1015663"/>
          </a:xfrm>
        </p:grpSpPr>
        <p:sp>
          <p:nvSpPr>
            <p:cNvPr id="109" name="TextBox 108"/>
            <p:cNvSpPr txBox="1"/>
            <p:nvPr/>
          </p:nvSpPr>
          <p:spPr>
            <a:xfrm>
              <a:off x="3657600" y="14478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с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191000" y="14478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к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800600" y="1447800"/>
              <a:ext cx="5533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а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410200" y="14478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н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019800" y="14478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е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6629400" y="14478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р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35" name="Стрелка вправо 134"/>
          <p:cNvSpPr/>
          <p:nvPr/>
        </p:nvSpPr>
        <p:spPr>
          <a:xfrm>
            <a:off x="1905000" y="1600200"/>
            <a:ext cx="914400" cy="38100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8" name="Рисунок 107" descr="99bedacc377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2667000"/>
            <a:ext cx="17526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</p:childTnLst>
        </p:cTn>
      </p:par>
    </p:tnLst>
    <p:bldLst>
      <p:bldP spid="116" grpId="0" animBg="1"/>
      <p:bldP spid="1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Группа 134"/>
          <p:cNvGrpSpPr/>
          <p:nvPr/>
        </p:nvGrpSpPr>
        <p:grpSpPr>
          <a:xfrm>
            <a:off x="3505200" y="228600"/>
            <a:ext cx="5486400" cy="609600"/>
            <a:chOff x="3505200" y="228600"/>
            <a:chExt cx="5486400" cy="609600"/>
          </a:xfrm>
        </p:grpSpPr>
        <p:sp>
          <p:nvSpPr>
            <p:cNvPr id="24" name="Прямоугольник с двумя скругленными противолежащими углами 23"/>
            <p:cNvSpPr/>
            <p:nvPr/>
          </p:nvSpPr>
          <p:spPr>
            <a:xfrm>
              <a:off x="4724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Прямоугольник с двумя скругленными противолежащими углами 33"/>
            <p:cNvSpPr/>
            <p:nvPr/>
          </p:nvSpPr>
          <p:spPr>
            <a:xfrm>
              <a:off x="4114800" y="228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Прямоугольник с двумя скругленными противолежащими углами 35"/>
            <p:cNvSpPr/>
            <p:nvPr/>
          </p:nvSpPr>
          <p:spPr>
            <a:xfrm>
              <a:off x="59436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Прямоугольник с двумя скругленными противолежащими углами 36"/>
            <p:cNvSpPr/>
            <p:nvPr/>
          </p:nvSpPr>
          <p:spPr>
            <a:xfrm>
              <a:off x="65532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Прямоугольник с двумя скругленными противолежащими углами 37"/>
            <p:cNvSpPr/>
            <p:nvPr/>
          </p:nvSpPr>
          <p:spPr>
            <a:xfrm>
              <a:off x="71628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Прямоугольник с двумя скругленными противолежащими углами 38"/>
            <p:cNvSpPr/>
            <p:nvPr/>
          </p:nvSpPr>
          <p:spPr>
            <a:xfrm>
              <a:off x="7772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Прямоугольник с двумя скругленными противолежащими углами 39"/>
            <p:cNvSpPr/>
            <p:nvPr/>
          </p:nvSpPr>
          <p:spPr>
            <a:xfrm>
              <a:off x="8382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Прямоугольник с двумя скругленными противолежащими углами 40"/>
            <p:cNvSpPr/>
            <p:nvPr/>
          </p:nvSpPr>
          <p:spPr>
            <a:xfrm>
              <a:off x="3505200" y="2286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43" name="Прямоугольник с двумя скругленными противолежащими углами 42"/>
            <p:cNvSpPr/>
            <p:nvPr/>
          </p:nvSpPr>
          <p:spPr>
            <a:xfrm>
              <a:off x="5334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135"/>
          <p:cNvGrpSpPr/>
          <p:nvPr/>
        </p:nvGrpSpPr>
        <p:grpSpPr>
          <a:xfrm>
            <a:off x="1676400" y="838200"/>
            <a:ext cx="4267200" cy="609600"/>
            <a:chOff x="1676400" y="838200"/>
            <a:chExt cx="4267200" cy="609600"/>
          </a:xfrm>
        </p:grpSpPr>
        <p:sp>
          <p:nvSpPr>
            <p:cNvPr id="35" name="Прямоугольник с двумя скругленными противолежащими углами 34"/>
            <p:cNvSpPr/>
            <p:nvPr/>
          </p:nvSpPr>
          <p:spPr>
            <a:xfrm>
              <a:off x="4724400" y="8382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6000" dirty="0"/>
            </a:p>
          </p:txBody>
        </p:sp>
        <p:sp>
          <p:nvSpPr>
            <p:cNvPr id="42" name="Прямоугольник с двумя скругленными противолежащими углами 41"/>
            <p:cNvSpPr/>
            <p:nvPr/>
          </p:nvSpPr>
          <p:spPr>
            <a:xfrm>
              <a:off x="53340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6000"/>
            </a:p>
          </p:txBody>
        </p:sp>
        <p:sp>
          <p:nvSpPr>
            <p:cNvPr id="44" name="Прямоугольник с двумя скругленными противолежащими углами 43"/>
            <p:cNvSpPr/>
            <p:nvPr/>
          </p:nvSpPr>
          <p:spPr>
            <a:xfrm>
              <a:off x="4114800" y="838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6000"/>
            </a:p>
          </p:txBody>
        </p:sp>
        <p:sp>
          <p:nvSpPr>
            <p:cNvPr id="45" name="Прямоугольник с двумя скругленными противолежащими углами 44"/>
            <p:cNvSpPr/>
            <p:nvPr/>
          </p:nvSpPr>
          <p:spPr>
            <a:xfrm>
              <a:off x="35052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6000"/>
            </a:p>
          </p:txBody>
        </p:sp>
        <p:sp>
          <p:nvSpPr>
            <p:cNvPr id="46" name="Прямоугольник с двумя скругленными противолежащими углами 45"/>
            <p:cNvSpPr/>
            <p:nvPr/>
          </p:nvSpPr>
          <p:spPr>
            <a:xfrm>
              <a:off x="28956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6000"/>
            </a:p>
          </p:txBody>
        </p:sp>
        <p:sp>
          <p:nvSpPr>
            <p:cNvPr id="47" name="Прямоугольник с двумя скругленными противолежащими углами 46"/>
            <p:cNvSpPr/>
            <p:nvPr/>
          </p:nvSpPr>
          <p:spPr>
            <a:xfrm>
              <a:off x="2286000" y="838200"/>
              <a:ext cx="609600" cy="609600"/>
            </a:xfrm>
            <a:prstGeom prst="round2DiagRect">
              <a:avLst>
                <a:gd name="adj1" fmla="val 11310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6000"/>
            </a:p>
          </p:txBody>
        </p:sp>
        <p:sp>
          <p:nvSpPr>
            <p:cNvPr id="48" name="Прямоугольник с двумя скругленными противолежащими углами 47"/>
            <p:cNvSpPr/>
            <p:nvPr/>
          </p:nvSpPr>
          <p:spPr>
            <a:xfrm>
              <a:off x="16764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6000"/>
            </a:p>
          </p:txBody>
        </p:sp>
      </p:grpSp>
      <p:grpSp>
        <p:nvGrpSpPr>
          <p:cNvPr id="137" name="Группа 136"/>
          <p:cNvGrpSpPr/>
          <p:nvPr/>
        </p:nvGrpSpPr>
        <p:grpSpPr>
          <a:xfrm>
            <a:off x="3505200" y="1447800"/>
            <a:ext cx="3657600" cy="609600"/>
            <a:chOff x="3505200" y="1447800"/>
            <a:chExt cx="3657600" cy="609600"/>
          </a:xfrm>
        </p:grpSpPr>
        <p:sp>
          <p:nvSpPr>
            <p:cNvPr id="49" name="Прямоугольник с двумя скругленными противолежащими углами 48"/>
            <p:cNvSpPr/>
            <p:nvPr/>
          </p:nvSpPr>
          <p:spPr>
            <a:xfrm>
              <a:off x="3505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6000"/>
            </a:p>
          </p:txBody>
        </p:sp>
        <p:sp>
          <p:nvSpPr>
            <p:cNvPr id="50" name="Прямоугольник с двумя скругленными противолежащими углами 49"/>
            <p:cNvSpPr/>
            <p:nvPr/>
          </p:nvSpPr>
          <p:spPr>
            <a:xfrm>
              <a:off x="4114800" y="1447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6000"/>
            </a:p>
          </p:txBody>
        </p:sp>
        <p:sp>
          <p:nvSpPr>
            <p:cNvPr id="51" name="Прямоугольник с двумя скругленными противолежащими углами 50"/>
            <p:cNvSpPr/>
            <p:nvPr/>
          </p:nvSpPr>
          <p:spPr>
            <a:xfrm>
              <a:off x="47244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6000"/>
            </a:p>
          </p:txBody>
        </p:sp>
        <p:sp>
          <p:nvSpPr>
            <p:cNvPr id="52" name="Прямоугольник с двумя скругленными противолежащими углами 51"/>
            <p:cNvSpPr/>
            <p:nvPr/>
          </p:nvSpPr>
          <p:spPr>
            <a:xfrm>
              <a:off x="53340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6000"/>
            </a:p>
          </p:txBody>
        </p:sp>
        <p:sp>
          <p:nvSpPr>
            <p:cNvPr id="53" name="Прямоугольник с двумя скругленными противолежащими углами 52"/>
            <p:cNvSpPr/>
            <p:nvPr/>
          </p:nvSpPr>
          <p:spPr>
            <a:xfrm>
              <a:off x="59436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6000"/>
            </a:p>
          </p:txBody>
        </p:sp>
        <p:sp>
          <p:nvSpPr>
            <p:cNvPr id="54" name="Прямоугольник с двумя скругленными противолежащими углами 53"/>
            <p:cNvSpPr/>
            <p:nvPr/>
          </p:nvSpPr>
          <p:spPr>
            <a:xfrm>
              <a:off x="6553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6000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3505200" y="2057400"/>
            <a:ext cx="5486400" cy="609600"/>
            <a:chOff x="3505200" y="2057400"/>
            <a:chExt cx="5486400" cy="609600"/>
          </a:xfrm>
        </p:grpSpPr>
        <p:sp>
          <p:nvSpPr>
            <p:cNvPr id="55" name="Прямоугольник с двумя скругленными противолежащими углами 54"/>
            <p:cNvSpPr/>
            <p:nvPr/>
          </p:nvSpPr>
          <p:spPr>
            <a:xfrm>
              <a:off x="3505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ямоугольник с двумя скругленными противолежащими углами 55"/>
            <p:cNvSpPr/>
            <p:nvPr/>
          </p:nvSpPr>
          <p:spPr>
            <a:xfrm>
              <a:off x="4114800" y="20574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рямоугольник с двумя скругленными противолежащими углами 56"/>
            <p:cNvSpPr/>
            <p:nvPr/>
          </p:nvSpPr>
          <p:spPr>
            <a:xfrm>
              <a:off x="4724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ик с двумя скругленными противолежащими углами 57"/>
            <p:cNvSpPr/>
            <p:nvPr/>
          </p:nvSpPr>
          <p:spPr>
            <a:xfrm>
              <a:off x="5334000" y="20574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с двумя скругленными противолежащими углами 58"/>
            <p:cNvSpPr/>
            <p:nvPr/>
          </p:nvSpPr>
          <p:spPr>
            <a:xfrm>
              <a:off x="59436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рямоугольник с двумя скругленными противолежащими углами 59"/>
            <p:cNvSpPr/>
            <p:nvPr/>
          </p:nvSpPr>
          <p:spPr>
            <a:xfrm>
              <a:off x="6553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с двумя скругленными противолежащими углами 60"/>
            <p:cNvSpPr/>
            <p:nvPr/>
          </p:nvSpPr>
          <p:spPr>
            <a:xfrm>
              <a:off x="71628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с двумя скругленными противолежащими углами 61"/>
            <p:cNvSpPr/>
            <p:nvPr/>
          </p:nvSpPr>
          <p:spPr>
            <a:xfrm>
              <a:off x="7772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с двумя скругленными противолежащими углами 62"/>
            <p:cNvSpPr/>
            <p:nvPr/>
          </p:nvSpPr>
          <p:spPr>
            <a:xfrm>
              <a:off x="83820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9" name="Группа 138"/>
          <p:cNvGrpSpPr/>
          <p:nvPr/>
        </p:nvGrpSpPr>
        <p:grpSpPr>
          <a:xfrm>
            <a:off x="3505200" y="2667000"/>
            <a:ext cx="3048000" cy="609600"/>
            <a:chOff x="3505200" y="2667000"/>
            <a:chExt cx="3048000" cy="609600"/>
          </a:xfrm>
        </p:grpSpPr>
        <p:sp>
          <p:nvSpPr>
            <p:cNvPr id="64" name="Прямоугольник с двумя скругленными противолежащими углами 63"/>
            <p:cNvSpPr/>
            <p:nvPr/>
          </p:nvSpPr>
          <p:spPr>
            <a:xfrm>
              <a:off x="35052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рямоугольник с двумя скругленными противолежащими углами 64"/>
            <p:cNvSpPr/>
            <p:nvPr/>
          </p:nvSpPr>
          <p:spPr>
            <a:xfrm>
              <a:off x="4114800" y="26670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рямоугольник с двумя скругленными противолежащими углами 65"/>
            <p:cNvSpPr/>
            <p:nvPr/>
          </p:nvSpPr>
          <p:spPr>
            <a:xfrm>
              <a:off x="47244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53340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с двумя скругленными противолежащими углами 67"/>
            <p:cNvSpPr/>
            <p:nvPr/>
          </p:nvSpPr>
          <p:spPr>
            <a:xfrm>
              <a:off x="59436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0" name="Группа 139"/>
          <p:cNvGrpSpPr/>
          <p:nvPr/>
        </p:nvGrpSpPr>
        <p:grpSpPr>
          <a:xfrm>
            <a:off x="1676400" y="3276600"/>
            <a:ext cx="4267200" cy="609600"/>
            <a:chOff x="1676400" y="3276600"/>
            <a:chExt cx="4267200" cy="609600"/>
          </a:xfrm>
        </p:grpSpPr>
        <p:sp>
          <p:nvSpPr>
            <p:cNvPr id="69" name="Прямоугольник с двумя скругленными противолежащими углами 68"/>
            <p:cNvSpPr/>
            <p:nvPr/>
          </p:nvSpPr>
          <p:spPr>
            <a:xfrm>
              <a:off x="5334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с двумя скругленными противолежащими углами 69"/>
            <p:cNvSpPr/>
            <p:nvPr/>
          </p:nvSpPr>
          <p:spPr>
            <a:xfrm>
              <a:off x="4724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с двумя скругленными противолежащими углами 70"/>
            <p:cNvSpPr/>
            <p:nvPr/>
          </p:nvSpPr>
          <p:spPr>
            <a:xfrm>
              <a:off x="4114800" y="3276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с двумя скругленными противолежащими углами 71"/>
            <p:cNvSpPr/>
            <p:nvPr/>
          </p:nvSpPr>
          <p:spPr>
            <a:xfrm>
              <a:off x="35052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с двумя скругленными противолежащими углами 72"/>
            <p:cNvSpPr/>
            <p:nvPr/>
          </p:nvSpPr>
          <p:spPr>
            <a:xfrm>
              <a:off x="28956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с двумя скругленными противолежащими углами 73"/>
            <p:cNvSpPr/>
            <p:nvPr/>
          </p:nvSpPr>
          <p:spPr>
            <a:xfrm>
              <a:off x="2286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с двумя скругленными противолежащими углами 74"/>
            <p:cNvSpPr/>
            <p:nvPr/>
          </p:nvSpPr>
          <p:spPr>
            <a:xfrm>
              <a:off x="1676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1" name="Группа 140"/>
          <p:cNvGrpSpPr/>
          <p:nvPr/>
        </p:nvGrpSpPr>
        <p:grpSpPr>
          <a:xfrm>
            <a:off x="1066800" y="3886200"/>
            <a:ext cx="4267200" cy="609600"/>
            <a:chOff x="1066800" y="3886200"/>
            <a:chExt cx="4267200" cy="609600"/>
          </a:xfrm>
        </p:grpSpPr>
        <p:sp>
          <p:nvSpPr>
            <p:cNvPr id="76" name="Прямоугольник с двумя скругленными противолежащими углами 75"/>
            <p:cNvSpPr/>
            <p:nvPr/>
          </p:nvSpPr>
          <p:spPr>
            <a:xfrm>
              <a:off x="10668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с двумя скругленными противолежащими углами 76"/>
            <p:cNvSpPr/>
            <p:nvPr/>
          </p:nvSpPr>
          <p:spPr>
            <a:xfrm>
              <a:off x="1676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ик с двумя скругленными противолежащими углами 77"/>
            <p:cNvSpPr/>
            <p:nvPr/>
          </p:nvSpPr>
          <p:spPr>
            <a:xfrm>
              <a:off x="22860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с двумя скругленными противолежащими углами 78"/>
            <p:cNvSpPr/>
            <p:nvPr/>
          </p:nvSpPr>
          <p:spPr>
            <a:xfrm>
              <a:off x="28956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с двумя скругленными противолежащими углами 79"/>
            <p:cNvSpPr/>
            <p:nvPr/>
          </p:nvSpPr>
          <p:spPr>
            <a:xfrm>
              <a:off x="35052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с двумя скругленными противолежащими углами 80"/>
            <p:cNvSpPr/>
            <p:nvPr/>
          </p:nvSpPr>
          <p:spPr>
            <a:xfrm>
              <a:off x="4114800" y="3886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с двумя скругленными противолежащими углами 81"/>
            <p:cNvSpPr/>
            <p:nvPr/>
          </p:nvSpPr>
          <p:spPr>
            <a:xfrm>
              <a:off x="4724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2" name="Группа 141"/>
          <p:cNvGrpSpPr/>
          <p:nvPr/>
        </p:nvGrpSpPr>
        <p:grpSpPr>
          <a:xfrm>
            <a:off x="2895600" y="4495800"/>
            <a:ext cx="6096000" cy="609600"/>
            <a:chOff x="2895600" y="4495800"/>
            <a:chExt cx="6096000" cy="609600"/>
          </a:xfrm>
        </p:grpSpPr>
        <p:sp>
          <p:nvSpPr>
            <p:cNvPr id="83" name="Прямоугольник с двумя скругленными противолежащими углами 82"/>
            <p:cNvSpPr/>
            <p:nvPr/>
          </p:nvSpPr>
          <p:spPr>
            <a:xfrm>
              <a:off x="2895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с двумя скругленными противолежащими углами 83"/>
            <p:cNvSpPr/>
            <p:nvPr/>
          </p:nvSpPr>
          <p:spPr>
            <a:xfrm>
              <a:off x="3505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с двумя скругленными противолежащими углами 84"/>
            <p:cNvSpPr/>
            <p:nvPr/>
          </p:nvSpPr>
          <p:spPr>
            <a:xfrm>
              <a:off x="4114800" y="4495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с двумя скругленными противолежащими углами 85"/>
            <p:cNvSpPr/>
            <p:nvPr/>
          </p:nvSpPr>
          <p:spPr>
            <a:xfrm>
              <a:off x="4724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с двумя скругленными противолежащими углами 86"/>
            <p:cNvSpPr/>
            <p:nvPr/>
          </p:nvSpPr>
          <p:spPr>
            <a:xfrm>
              <a:off x="5334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рямоугольник с двумя скругленными противолежащими углами 87"/>
            <p:cNvSpPr/>
            <p:nvPr/>
          </p:nvSpPr>
          <p:spPr>
            <a:xfrm>
              <a:off x="5943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рямоугольник с двумя скругленными противолежащими углами 88"/>
            <p:cNvSpPr/>
            <p:nvPr/>
          </p:nvSpPr>
          <p:spPr>
            <a:xfrm>
              <a:off x="6553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ик с двумя скругленными противолежащими углами 89"/>
            <p:cNvSpPr/>
            <p:nvPr/>
          </p:nvSpPr>
          <p:spPr>
            <a:xfrm>
              <a:off x="71628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ик с двумя скругленными противолежащими углами 90"/>
            <p:cNvSpPr/>
            <p:nvPr/>
          </p:nvSpPr>
          <p:spPr>
            <a:xfrm>
              <a:off x="7772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с двумя скругленными противолежащими углами 91"/>
            <p:cNvSpPr/>
            <p:nvPr/>
          </p:nvSpPr>
          <p:spPr>
            <a:xfrm>
              <a:off x="8382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0" name="Скругленный прямоугольник 99"/>
          <p:cNvSpPr/>
          <p:nvPr/>
        </p:nvSpPr>
        <p:spPr>
          <a:xfrm>
            <a:off x="2971800" y="304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1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1143000" y="914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2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2971800" y="1524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3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3" name="Скругленный прямоугольник 102"/>
          <p:cNvSpPr/>
          <p:nvPr/>
        </p:nvSpPr>
        <p:spPr>
          <a:xfrm>
            <a:off x="2971800" y="21336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4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2971800" y="27432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5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1143000" y="3352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6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6" name="Скругленный прямоугольник 105"/>
          <p:cNvSpPr/>
          <p:nvPr/>
        </p:nvSpPr>
        <p:spPr>
          <a:xfrm>
            <a:off x="533400" y="3962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7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2362200" y="4572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8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16" name="Скругленная прямоугольная выноска 115"/>
          <p:cNvSpPr/>
          <p:nvPr/>
        </p:nvSpPr>
        <p:spPr>
          <a:xfrm>
            <a:off x="533400" y="5181600"/>
            <a:ext cx="8458200" cy="1524000"/>
          </a:xfrm>
          <a:prstGeom prst="wedgeRoundRectCallout">
            <a:avLst>
              <a:gd name="adj1" fmla="val -54851"/>
              <a:gd name="adj2" fmla="val 457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r>
              <a:rPr lang="ru-RU" sz="2800" dirty="0" smtClean="0"/>
              <a:t>Он в машине служит мозгом,</a:t>
            </a:r>
          </a:p>
          <a:p>
            <a:r>
              <a:rPr lang="ru-RU" sz="2800" dirty="0" smtClean="0"/>
              <a:t>И его важнее нет.</a:t>
            </a:r>
          </a:p>
          <a:p>
            <a:r>
              <a:rPr lang="ru-RU" sz="2800" dirty="0" smtClean="0"/>
              <a:t>Очень умный, как профессор.</a:t>
            </a:r>
          </a:p>
          <a:p>
            <a:r>
              <a:rPr lang="ru-RU" sz="2800" dirty="0" smtClean="0"/>
              <a:t>И зовут его…</a:t>
            </a:r>
            <a:endParaRPr lang="ru-RU" sz="2800" dirty="0"/>
          </a:p>
        </p:txBody>
      </p:sp>
      <p:grpSp>
        <p:nvGrpSpPr>
          <p:cNvPr id="10" name="Группа 130"/>
          <p:cNvGrpSpPr/>
          <p:nvPr/>
        </p:nvGrpSpPr>
        <p:grpSpPr>
          <a:xfrm>
            <a:off x="3581400" y="0"/>
            <a:ext cx="5389223" cy="1015663"/>
            <a:chOff x="3657600" y="228600"/>
            <a:chExt cx="5389223" cy="1015663"/>
          </a:xfrm>
        </p:grpSpPr>
        <p:sp>
          <p:nvSpPr>
            <p:cNvPr id="118" name="TextBox 117"/>
            <p:cNvSpPr txBox="1"/>
            <p:nvPr/>
          </p:nvSpPr>
          <p:spPr>
            <a:xfrm>
              <a:off x="3657600" y="228600"/>
              <a:ext cx="381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к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191000" y="2286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о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800600" y="2286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м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10200" y="2286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п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019800" y="228600"/>
              <a:ext cx="5453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ь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553200" y="228600"/>
              <a:ext cx="73930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ю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239000" y="228600"/>
              <a:ext cx="457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т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848600" y="2286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е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8458200" y="228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р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1" name="Группа 107"/>
          <p:cNvGrpSpPr/>
          <p:nvPr/>
        </p:nvGrpSpPr>
        <p:grpSpPr>
          <a:xfrm>
            <a:off x="1676400" y="609600"/>
            <a:ext cx="4246223" cy="1015663"/>
            <a:chOff x="1752600" y="838200"/>
            <a:chExt cx="4246223" cy="1015663"/>
          </a:xfrm>
        </p:grpSpPr>
        <p:sp>
          <p:nvSpPr>
            <p:cNvPr id="93" name="TextBox 92"/>
            <p:cNvSpPr txBox="1"/>
            <p:nvPr/>
          </p:nvSpPr>
          <p:spPr>
            <a:xfrm>
              <a:off x="1752600" y="8382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м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362200" y="838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971800" y="8382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н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581400" y="838200"/>
              <a:ext cx="59984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и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191000" y="838200"/>
              <a:ext cx="48282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т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800600" y="838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410200" y="8382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</p:grpSp>
      <p:grpSp>
        <p:nvGrpSpPr>
          <p:cNvPr id="12" name="Группа 114"/>
          <p:cNvGrpSpPr/>
          <p:nvPr/>
        </p:nvGrpSpPr>
        <p:grpSpPr>
          <a:xfrm>
            <a:off x="3581400" y="1219200"/>
            <a:ext cx="3560423" cy="1015663"/>
            <a:chOff x="3657600" y="1447800"/>
            <a:chExt cx="3560423" cy="1015663"/>
          </a:xfrm>
        </p:grpSpPr>
        <p:sp>
          <p:nvSpPr>
            <p:cNvPr id="109" name="TextBox 108"/>
            <p:cNvSpPr txBox="1"/>
            <p:nvPr/>
          </p:nvSpPr>
          <p:spPr>
            <a:xfrm>
              <a:off x="3657600" y="14478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с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191000" y="14478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к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800600" y="1447800"/>
              <a:ext cx="5533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а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410200" y="14478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н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019800" y="14478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е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6629400" y="14478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р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4" name="Группа 133"/>
          <p:cNvGrpSpPr/>
          <p:nvPr/>
        </p:nvGrpSpPr>
        <p:grpSpPr>
          <a:xfrm>
            <a:off x="3581400" y="1828800"/>
            <a:ext cx="5389223" cy="1015663"/>
            <a:chOff x="3657600" y="2057400"/>
            <a:chExt cx="5389223" cy="1015663"/>
          </a:xfrm>
        </p:grpSpPr>
        <p:sp>
          <p:nvSpPr>
            <p:cNvPr id="108" name="TextBox 107"/>
            <p:cNvSpPr txBox="1"/>
            <p:nvPr/>
          </p:nvSpPr>
          <p:spPr>
            <a:xfrm>
              <a:off x="3657600" y="20574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п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191000" y="20574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FF0000"/>
                  </a:solidFill>
                </a:rPr>
                <a:t>р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800600" y="20574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410200" y="2057400"/>
              <a:ext cx="6014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ц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019800" y="20574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е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629400" y="20574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с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239000" y="20574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с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848600" y="20574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8458200" y="20574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</p:grpSp>
      <p:sp>
        <p:nvSpPr>
          <p:cNvPr id="143" name="Стрелка вправо 142"/>
          <p:cNvSpPr/>
          <p:nvPr/>
        </p:nvSpPr>
        <p:spPr>
          <a:xfrm>
            <a:off x="1905000" y="2133600"/>
            <a:ext cx="990600" cy="38100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9" name="Рисунок 128" descr="tehno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2819400"/>
            <a:ext cx="1701800" cy="1531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</p:childTnLst>
        </p:cTn>
      </p:par>
    </p:tnLst>
    <p:bldLst>
      <p:bldP spid="116" grpId="0" animBg="1"/>
      <p:bldP spid="11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Группа 139"/>
          <p:cNvGrpSpPr/>
          <p:nvPr/>
        </p:nvGrpSpPr>
        <p:grpSpPr>
          <a:xfrm>
            <a:off x="3505200" y="228600"/>
            <a:ext cx="5486400" cy="609600"/>
            <a:chOff x="3505200" y="228600"/>
            <a:chExt cx="5486400" cy="609600"/>
          </a:xfrm>
        </p:grpSpPr>
        <p:sp>
          <p:nvSpPr>
            <p:cNvPr id="24" name="Прямоугольник с двумя скругленными противолежащими углами 23"/>
            <p:cNvSpPr/>
            <p:nvPr/>
          </p:nvSpPr>
          <p:spPr>
            <a:xfrm>
              <a:off x="4724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Прямоугольник с двумя скругленными противолежащими углами 33"/>
            <p:cNvSpPr/>
            <p:nvPr/>
          </p:nvSpPr>
          <p:spPr>
            <a:xfrm>
              <a:off x="4114800" y="228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Прямоугольник с двумя скругленными противолежащими углами 35"/>
            <p:cNvSpPr/>
            <p:nvPr/>
          </p:nvSpPr>
          <p:spPr>
            <a:xfrm>
              <a:off x="59436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Прямоугольник с двумя скругленными противолежащими углами 36"/>
            <p:cNvSpPr/>
            <p:nvPr/>
          </p:nvSpPr>
          <p:spPr>
            <a:xfrm>
              <a:off x="65532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Прямоугольник с двумя скругленными противолежащими углами 37"/>
            <p:cNvSpPr/>
            <p:nvPr/>
          </p:nvSpPr>
          <p:spPr>
            <a:xfrm>
              <a:off x="71628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Прямоугольник с двумя скругленными противолежащими углами 38"/>
            <p:cNvSpPr/>
            <p:nvPr/>
          </p:nvSpPr>
          <p:spPr>
            <a:xfrm>
              <a:off x="7772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Прямоугольник с двумя скругленными противолежащими углами 39"/>
            <p:cNvSpPr/>
            <p:nvPr/>
          </p:nvSpPr>
          <p:spPr>
            <a:xfrm>
              <a:off x="8382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Прямоугольник с двумя скругленными противолежащими углами 40"/>
            <p:cNvSpPr/>
            <p:nvPr/>
          </p:nvSpPr>
          <p:spPr>
            <a:xfrm>
              <a:off x="3505200" y="2286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43" name="Прямоугольник с двумя скругленными противолежащими углами 42"/>
            <p:cNvSpPr/>
            <p:nvPr/>
          </p:nvSpPr>
          <p:spPr>
            <a:xfrm>
              <a:off x="5334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1" name="Группа 140"/>
          <p:cNvGrpSpPr/>
          <p:nvPr/>
        </p:nvGrpSpPr>
        <p:grpSpPr>
          <a:xfrm>
            <a:off x="1676400" y="838200"/>
            <a:ext cx="4267200" cy="609600"/>
            <a:chOff x="1676400" y="838200"/>
            <a:chExt cx="4267200" cy="609600"/>
          </a:xfrm>
        </p:grpSpPr>
        <p:sp>
          <p:nvSpPr>
            <p:cNvPr id="35" name="Прямоугольник с двумя скругленными противолежащими углами 34"/>
            <p:cNvSpPr/>
            <p:nvPr/>
          </p:nvSpPr>
          <p:spPr>
            <a:xfrm>
              <a:off x="4724400" y="8382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Прямоугольник с двумя скругленными противолежащими углами 41"/>
            <p:cNvSpPr/>
            <p:nvPr/>
          </p:nvSpPr>
          <p:spPr>
            <a:xfrm>
              <a:off x="53340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с двумя скругленными противолежащими углами 43"/>
            <p:cNvSpPr/>
            <p:nvPr/>
          </p:nvSpPr>
          <p:spPr>
            <a:xfrm>
              <a:off x="4114800" y="838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с двумя скругленными противолежащими углами 44"/>
            <p:cNvSpPr/>
            <p:nvPr/>
          </p:nvSpPr>
          <p:spPr>
            <a:xfrm>
              <a:off x="35052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с двумя скругленными противолежащими углами 45"/>
            <p:cNvSpPr/>
            <p:nvPr/>
          </p:nvSpPr>
          <p:spPr>
            <a:xfrm>
              <a:off x="28956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с двумя скругленными противолежащими углами 46"/>
            <p:cNvSpPr/>
            <p:nvPr/>
          </p:nvSpPr>
          <p:spPr>
            <a:xfrm>
              <a:off x="2286000" y="838200"/>
              <a:ext cx="609600" cy="609600"/>
            </a:xfrm>
            <a:prstGeom prst="round2DiagRect">
              <a:avLst>
                <a:gd name="adj1" fmla="val 11310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с двумя скругленными противолежащими углами 47"/>
            <p:cNvSpPr/>
            <p:nvPr/>
          </p:nvSpPr>
          <p:spPr>
            <a:xfrm>
              <a:off x="16764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2" name="Группа 141"/>
          <p:cNvGrpSpPr/>
          <p:nvPr/>
        </p:nvGrpSpPr>
        <p:grpSpPr>
          <a:xfrm>
            <a:off x="3505200" y="1447800"/>
            <a:ext cx="3657600" cy="609600"/>
            <a:chOff x="3505200" y="1447800"/>
            <a:chExt cx="3657600" cy="609600"/>
          </a:xfrm>
        </p:grpSpPr>
        <p:sp>
          <p:nvSpPr>
            <p:cNvPr id="49" name="Прямоугольник с двумя скругленными противолежащими углами 48"/>
            <p:cNvSpPr/>
            <p:nvPr/>
          </p:nvSpPr>
          <p:spPr>
            <a:xfrm>
              <a:off x="3505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рямоугольник с двумя скругленными противолежащими углами 49"/>
            <p:cNvSpPr/>
            <p:nvPr/>
          </p:nvSpPr>
          <p:spPr>
            <a:xfrm>
              <a:off x="4114800" y="1447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с двумя скругленными противолежащими углами 50"/>
            <p:cNvSpPr/>
            <p:nvPr/>
          </p:nvSpPr>
          <p:spPr>
            <a:xfrm>
              <a:off x="47244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с двумя скругленными противолежащими углами 51"/>
            <p:cNvSpPr/>
            <p:nvPr/>
          </p:nvSpPr>
          <p:spPr>
            <a:xfrm>
              <a:off x="53340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с двумя скругленными противолежащими углами 52"/>
            <p:cNvSpPr/>
            <p:nvPr/>
          </p:nvSpPr>
          <p:spPr>
            <a:xfrm>
              <a:off x="59436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с двумя скругленными противолежащими углами 53"/>
            <p:cNvSpPr/>
            <p:nvPr/>
          </p:nvSpPr>
          <p:spPr>
            <a:xfrm>
              <a:off x="6553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3" name="Группа 142"/>
          <p:cNvGrpSpPr/>
          <p:nvPr/>
        </p:nvGrpSpPr>
        <p:grpSpPr>
          <a:xfrm>
            <a:off x="3505200" y="2057400"/>
            <a:ext cx="5486400" cy="609600"/>
            <a:chOff x="3505200" y="2057400"/>
            <a:chExt cx="5486400" cy="609600"/>
          </a:xfrm>
        </p:grpSpPr>
        <p:sp>
          <p:nvSpPr>
            <p:cNvPr id="55" name="Прямоугольник с двумя скругленными противолежащими углами 54"/>
            <p:cNvSpPr/>
            <p:nvPr/>
          </p:nvSpPr>
          <p:spPr>
            <a:xfrm>
              <a:off x="3505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ямоугольник с двумя скругленными противолежащими углами 55"/>
            <p:cNvSpPr/>
            <p:nvPr/>
          </p:nvSpPr>
          <p:spPr>
            <a:xfrm>
              <a:off x="4114800" y="20574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рямоугольник с двумя скругленными противолежащими углами 56"/>
            <p:cNvSpPr/>
            <p:nvPr/>
          </p:nvSpPr>
          <p:spPr>
            <a:xfrm>
              <a:off x="4724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ик с двумя скругленными противолежащими углами 57"/>
            <p:cNvSpPr/>
            <p:nvPr/>
          </p:nvSpPr>
          <p:spPr>
            <a:xfrm>
              <a:off x="5334000" y="20574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с двумя скругленными противолежащими углами 58"/>
            <p:cNvSpPr/>
            <p:nvPr/>
          </p:nvSpPr>
          <p:spPr>
            <a:xfrm>
              <a:off x="59436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рямоугольник с двумя скругленными противолежащими углами 59"/>
            <p:cNvSpPr/>
            <p:nvPr/>
          </p:nvSpPr>
          <p:spPr>
            <a:xfrm>
              <a:off x="6553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с двумя скругленными противолежащими углами 60"/>
            <p:cNvSpPr/>
            <p:nvPr/>
          </p:nvSpPr>
          <p:spPr>
            <a:xfrm>
              <a:off x="71628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с двумя скругленными противолежащими углами 61"/>
            <p:cNvSpPr/>
            <p:nvPr/>
          </p:nvSpPr>
          <p:spPr>
            <a:xfrm>
              <a:off x="7772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с двумя скругленными противолежащими углами 62"/>
            <p:cNvSpPr/>
            <p:nvPr/>
          </p:nvSpPr>
          <p:spPr>
            <a:xfrm>
              <a:off x="83820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4" name="Группа 143"/>
          <p:cNvGrpSpPr/>
          <p:nvPr/>
        </p:nvGrpSpPr>
        <p:grpSpPr>
          <a:xfrm>
            <a:off x="3505200" y="2667000"/>
            <a:ext cx="3048000" cy="609600"/>
            <a:chOff x="3505200" y="2667000"/>
            <a:chExt cx="3048000" cy="609600"/>
          </a:xfrm>
        </p:grpSpPr>
        <p:sp>
          <p:nvSpPr>
            <p:cNvPr id="64" name="Прямоугольник с двумя скругленными противолежащими углами 63"/>
            <p:cNvSpPr/>
            <p:nvPr/>
          </p:nvSpPr>
          <p:spPr>
            <a:xfrm>
              <a:off x="35052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рямоугольник с двумя скругленными противолежащими углами 64"/>
            <p:cNvSpPr/>
            <p:nvPr/>
          </p:nvSpPr>
          <p:spPr>
            <a:xfrm>
              <a:off x="4114800" y="26670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рямоугольник с двумя скругленными противолежащими углами 65"/>
            <p:cNvSpPr/>
            <p:nvPr/>
          </p:nvSpPr>
          <p:spPr>
            <a:xfrm>
              <a:off x="47244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53340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с двумя скругленными противолежащими углами 67"/>
            <p:cNvSpPr/>
            <p:nvPr/>
          </p:nvSpPr>
          <p:spPr>
            <a:xfrm>
              <a:off x="59436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5" name="Группа 144"/>
          <p:cNvGrpSpPr/>
          <p:nvPr/>
        </p:nvGrpSpPr>
        <p:grpSpPr>
          <a:xfrm>
            <a:off x="1676400" y="3276600"/>
            <a:ext cx="4267200" cy="609600"/>
            <a:chOff x="1676400" y="3276600"/>
            <a:chExt cx="4267200" cy="609600"/>
          </a:xfrm>
        </p:grpSpPr>
        <p:sp>
          <p:nvSpPr>
            <p:cNvPr id="69" name="Прямоугольник с двумя скругленными противолежащими углами 68"/>
            <p:cNvSpPr/>
            <p:nvPr/>
          </p:nvSpPr>
          <p:spPr>
            <a:xfrm>
              <a:off x="5334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с двумя скругленными противолежащими углами 69"/>
            <p:cNvSpPr/>
            <p:nvPr/>
          </p:nvSpPr>
          <p:spPr>
            <a:xfrm>
              <a:off x="4724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с двумя скругленными противолежащими углами 70"/>
            <p:cNvSpPr/>
            <p:nvPr/>
          </p:nvSpPr>
          <p:spPr>
            <a:xfrm>
              <a:off x="4114800" y="3276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с двумя скругленными противолежащими углами 71"/>
            <p:cNvSpPr/>
            <p:nvPr/>
          </p:nvSpPr>
          <p:spPr>
            <a:xfrm>
              <a:off x="35052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с двумя скругленными противолежащими углами 72"/>
            <p:cNvSpPr/>
            <p:nvPr/>
          </p:nvSpPr>
          <p:spPr>
            <a:xfrm>
              <a:off x="28956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с двумя скругленными противолежащими углами 73"/>
            <p:cNvSpPr/>
            <p:nvPr/>
          </p:nvSpPr>
          <p:spPr>
            <a:xfrm>
              <a:off x="2286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с двумя скругленными противолежащими углами 74"/>
            <p:cNvSpPr/>
            <p:nvPr/>
          </p:nvSpPr>
          <p:spPr>
            <a:xfrm>
              <a:off x="1676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6" name="Группа 145"/>
          <p:cNvGrpSpPr/>
          <p:nvPr/>
        </p:nvGrpSpPr>
        <p:grpSpPr>
          <a:xfrm>
            <a:off x="1066800" y="3886200"/>
            <a:ext cx="4267200" cy="609600"/>
            <a:chOff x="1066800" y="3886200"/>
            <a:chExt cx="4267200" cy="609600"/>
          </a:xfrm>
        </p:grpSpPr>
        <p:sp>
          <p:nvSpPr>
            <p:cNvPr id="76" name="Прямоугольник с двумя скругленными противолежащими углами 75"/>
            <p:cNvSpPr/>
            <p:nvPr/>
          </p:nvSpPr>
          <p:spPr>
            <a:xfrm>
              <a:off x="10668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с двумя скругленными противолежащими углами 76"/>
            <p:cNvSpPr/>
            <p:nvPr/>
          </p:nvSpPr>
          <p:spPr>
            <a:xfrm>
              <a:off x="1676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ик с двумя скругленными противолежащими углами 77"/>
            <p:cNvSpPr/>
            <p:nvPr/>
          </p:nvSpPr>
          <p:spPr>
            <a:xfrm>
              <a:off x="22860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с двумя скругленными противолежащими углами 78"/>
            <p:cNvSpPr/>
            <p:nvPr/>
          </p:nvSpPr>
          <p:spPr>
            <a:xfrm>
              <a:off x="28956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с двумя скругленными противолежащими углами 79"/>
            <p:cNvSpPr/>
            <p:nvPr/>
          </p:nvSpPr>
          <p:spPr>
            <a:xfrm>
              <a:off x="35052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с двумя скругленными противолежащими углами 80"/>
            <p:cNvSpPr/>
            <p:nvPr/>
          </p:nvSpPr>
          <p:spPr>
            <a:xfrm>
              <a:off x="4114800" y="3886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с двумя скругленными противолежащими углами 81"/>
            <p:cNvSpPr/>
            <p:nvPr/>
          </p:nvSpPr>
          <p:spPr>
            <a:xfrm>
              <a:off x="4724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7" name="Группа 146"/>
          <p:cNvGrpSpPr/>
          <p:nvPr/>
        </p:nvGrpSpPr>
        <p:grpSpPr>
          <a:xfrm>
            <a:off x="2895600" y="4495800"/>
            <a:ext cx="6096000" cy="609600"/>
            <a:chOff x="2895600" y="4495800"/>
            <a:chExt cx="6096000" cy="609600"/>
          </a:xfrm>
        </p:grpSpPr>
        <p:sp>
          <p:nvSpPr>
            <p:cNvPr id="83" name="Прямоугольник с двумя скругленными противолежащими углами 82"/>
            <p:cNvSpPr/>
            <p:nvPr/>
          </p:nvSpPr>
          <p:spPr>
            <a:xfrm>
              <a:off x="2895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с двумя скругленными противолежащими углами 83"/>
            <p:cNvSpPr/>
            <p:nvPr/>
          </p:nvSpPr>
          <p:spPr>
            <a:xfrm>
              <a:off x="3505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с двумя скругленными противолежащими углами 84"/>
            <p:cNvSpPr/>
            <p:nvPr/>
          </p:nvSpPr>
          <p:spPr>
            <a:xfrm>
              <a:off x="4114800" y="4495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с двумя скругленными противолежащими углами 85"/>
            <p:cNvSpPr/>
            <p:nvPr/>
          </p:nvSpPr>
          <p:spPr>
            <a:xfrm>
              <a:off x="4724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с двумя скругленными противолежащими углами 86"/>
            <p:cNvSpPr/>
            <p:nvPr/>
          </p:nvSpPr>
          <p:spPr>
            <a:xfrm>
              <a:off x="5334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рямоугольник с двумя скругленными противолежащими углами 87"/>
            <p:cNvSpPr/>
            <p:nvPr/>
          </p:nvSpPr>
          <p:spPr>
            <a:xfrm>
              <a:off x="5943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рямоугольник с двумя скругленными противолежащими углами 88"/>
            <p:cNvSpPr/>
            <p:nvPr/>
          </p:nvSpPr>
          <p:spPr>
            <a:xfrm>
              <a:off x="6553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ик с двумя скругленными противолежащими углами 89"/>
            <p:cNvSpPr/>
            <p:nvPr/>
          </p:nvSpPr>
          <p:spPr>
            <a:xfrm>
              <a:off x="71628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ик с двумя скругленными противолежащими углами 90"/>
            <p:cNvSpPr/>
            <p:nvPr/>
          </p:nvSpPr>
          <p:spPr>
            <a:xfrm>
              <a:off x="7772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с двумя скругленными противолежащими углами 91"/>
            <p:cNvSpPr/>
            <p:nvPr/>
          </p:nvSpPr>
          <p:spPr>
            <a:xfrm>
              <a:off x="8382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0" name="Скругленный прямоугольник 99"/>
          <p:cNvSpPr/>
          <p:nvPr/>
        </p:nvSpPr>
        <p:spPr>
          <a:xfrm>
            <a:off x="2971800" y="304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1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1143000" y="914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2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2971800" y="1524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3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3" name="Скругленный прямоугольник 102"/>
          <p:cNvSpPr/>
          <p:nvPr/>
        </p:nvSpPr>
        <p:spPr>
          <a:xfrm>
            <a:off x="2971800" y="21336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4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2971800" y="27432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5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1143000" y="3352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6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6" name="Скругленный прямоугольник 105"/>
          <p:cNvSpPr/>
          <p:nvPr/>
        </p:nvSpPr>
        <p:spPr>
          <a:xfrm>
            <a:off x="533400" y="3962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7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2362200" y="4572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8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16" name="Скругленная прямоугольная выноска 115"/>
          <p:cNvSpPr/>
          <p:nvPr/>
        </p:nvSpPr>
        <p:spPr>
          <a:xfrm>
            <a:off x="533400" y="5181600"/>
            <a:ext cx="8458200" cy="1524000"/>
          </a:xfrm>
          <a:prstGeom prst="wedgeRoundRectCallout">
            <a:avLst>
              <a:gd name="adj1" fmla="val -54355"/>
              <a:gd name="adj2" fmla="val 3786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r>
              <a:rPr lang="ru-RU" sz="2900" dirty="0" smtClean="0"/>
              <a:t>Не зверюшка, не летаешь,</a:t>
            </a:r>
          </a:p>
          <a:p>
            <a:r>
              <a:rPr lang="ru-RU" sz="2900" dirty="0" smtClean="0"/>
              <a:t>А по коврику скользишь</a:t>
            </a:r>
          </a:p>
          <a:p>
            <a:r>
              <a:rPr lang="ru-RU" sz="2900" dirty="0" smtClean="0"/>
              <a:t>И курсором управляешь.</a:t>
            </a:r>
          </a:p>
          <a:p>
            <a:r>
              <a:rPr lang="ru-RU" sz="2900" dirty="0" smtClean="0"/>
              <a:t>Ты компьютерная…</a:t>
            </a:r>
          </a:p>
          <a:p>
            <a:pPr algn="ctr"/>
            <a:endParaRPr lang="ru-RU" dirty="0"/>
          </a:p>
        </p:txBody>
      </p:sp>
      <p:grpSp>
        <p:nvGrpSpPr>
          <p:cNvPr id="10" name="Группа 130"/>
          <p:cNvGrpSpPr/>
          <p:nvPr/>
        </p:nvGrpSpPr>
        <p:grpSpPr>
          <a:xfrm>
            <a:off x="3581400" y="0"/>
            <a:ext cx="5389223" cy="1015663"/>
            <a:chOff x="3657600" y="228600"/>
            <a:chExt cx="5389223" cy="1015663"/>
          </a:xfrm>
        </p:grpSpPr>
        <p:sp>
          <p:nvSpPr>
            <p:cNvPr id="118" name="TextBox 117"/>
            <p:cNvSpPr txBox="1"/>
            <p:nvPr/>
          </p:nvSpPr>
          <p:spPr>
            <a:xfrm>
              <a:off x="3657600" y="228600"/>
              <a:ext cx="381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к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191000" y="2286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о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800600" y="2286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м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10200" y="2286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п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019800" y="228600"/>
              <a:ext cx="5453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ь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553200" y="228600"/>
              <a:ext cx="73930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ю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239000" y="228600"/>
              <a:ext cx="457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т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848600" y="2286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е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8458200" y="228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р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1" name="Группа 107"/>
          <p:cNvGrpSpPr/>
          <p:nvPr/>
        </p:nvGrpSpPr>
        <p:grpSpPr>
          <a:xfrm>
            <a:off x="1676400" y="609600"/>
            <a:ext cx="4246223" cy="1015663"/>
            <a:chOff x="1752600" y="838200"/>
            <a:chExt cx="4246223" cy="1015663"/>
          </a:xfrm>
        </p:grpSpPr>
        <p:sp>
          <p:nvSpPr>
            <p:cNvPr id="93" name="TextBox 92"/>
            <p:cNvSpPr txBox="1"/>
            <p:nvPr/>
          </p:nvSpPr>
          <p:spPr>
            <a:xfrm>
              <a:off x="1752600" y="8382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м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362200" y="838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971800" y="8382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н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581400" y="838200"/>
              <a:ext cx="59984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и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191000" y="838200"/>
              <a:ext cx="48282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т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800600" y="838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410200" y="8382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</p:grpSp>
      <p:grpSp>
        <p:nvGrpSpPr>
          <p:cNvPr id="12" name="Группа 114"/>
          <p:cNvGrpSpPr/>
          <p:nvPr/>
        </p:nvGrpSpPr>
        <p:grpSpPr>
          <a:xfrm>
            <a:off x="3581400" y="1219200"/>
            <a:ext cx="3560423" cy="1015663"/>
            <a:chOff x="3657600" y="1447800"/>
            <a:chExt cx="3560423" cy="1015663"/>
          </a:xfrm>
        </p:grpSpPr>
        <p:sp>
          <p:nvSpPr>
            <p:cNvPr id="109" name="TextBox 108"/>
            <p:cNvSpPr txBox="1"/>
            <p:nvPr/>
          </p:nvSpPr>
          <p:spPr>
            <a:xfrm>
              <a:off x="3657600" y="14478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с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191000" y="14478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к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800600" y="1447800"/>
              <a:ext cx="5533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а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410200" y="14478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н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019800" y="14478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е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6629400" y="14478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р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" name="Группа 133"/>
          <p:cNvGrpSpPr/>
          <p:nvPr/>
        </p:nvGrpSpPr>
        <p:grpSpPr>
          <a:xfrm>
            <a:off x="3581400" y="1828800"/>
            <a:ext cx="5389223" cy="1015663"/>
            <a:chOff x="3657600" y="2057400"/>
            <a:chExt cx="5389223" cy="1015663"/>
          </a:xfrm>
        </p:grpSpPr>
        <p:sp>
          <p:nvSpPr>
            <p:cNvPr id="108" name="TextBox 107"/>
            <p:cNvSpPr txBox="1"/>
            <p:nvPr/>
          </p:nvSpPr>
          <p:spPr>
            <a:xfrm>
              <a:off x="3657600" y="20574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п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191000" y="20574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FF0000"/>
                  </a:solidFill>
                </a:rPr>
                <a:t>р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800600" y="20574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410200" y="2057400"/>
              <a:ext cx="6014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ц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019800" y="20574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е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629400" y="20574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с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239000" y="20574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с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848600" y="20574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8458200" y="20574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</p:grpSp>
      <p:grpSp>
        <p:nvGrpSpPr>
          <p:cNvPr id="139" name="Группа 138"/>
          <p:cNvGrpSpPr/>
          <p:nvPr/>
        </p:nvGrpSpPr>
        <p:grpSpPr>
          <a:xfrm>
            <a:off x="3505200" y="2438400"/>
            <a:ext cx="2991757" cy="1015663"/>
            <a:chOff x="3581400" y="2667000"/>
            <a:chExt cx="2991757" cy="1015663"/>
          </a:xfrm>
        </p:grpSpPr>
        <p:sp>
          <p:nvSpPr>
            <p:cNvPr id="134" name="TextBox 133"/>
            <p:cNvSpPr txBox="1"/>
            <p:nvPr/>
          </p:nvSpPr>
          <p:spPr>
            <a:xfrm>
              <a:off x="3581400" y="26670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м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4191000" y="2667000"/>
              <a:ext cx="6976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ы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800600" y="2667000"/>
              <a:ext cx="7457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ш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410200" y="26670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к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6019800" y="2667000"/>
              <a:ext cx="5533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а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50" name="Стрелка вправо 149"/>
          <p:cNvSpPr/>
          <p:nvPr/>
        </p:nvSpPr>
        <p:spPr>
          <a:xfrm>
            <a:off x="2057400" y="2743200"/>
            <a:ext cx="838200" cy="38100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9" name="Рисунок 128" descr="animashki-komputeri-29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676400"/>
            <a:ext cx="2017816" cy="10715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</p:childTnLst>
        </p:cTn>
      </p:par>
    </p:tnLst>
    <p:bldLst>
      <p:bldP spid="116" grpId="0" animBg="1"/>
      <p:bldP spid="11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Группа 146"/>
          <p:cNvGrpSpPr/>
          <p:nvPr/>
        </p:nvGrpSpPr>
        <p:grpSpPr>
          <a:xfrm>
            <a:off x="3505200" y="228600"/>
            <a:ext cx="5486400" cy="609600"/>
            <a:chOff x="3505200" y="228600"/>
            <a:chExt cx="5486400" cy="609600"/>
          </a:xfrm>
        </p:grpSpPr>
        <p:sp>
          <p:nvSpPr>
            <p:cNvPr id="24" name="Прямоугольник с двумя скругленными противолежащими углами 23"/>
            <p:cNvSpPr/>
            <p:nvPr/>
          </p:nvSpPr>
          <p:spPr>
            <a:xfrm>
              <a:off x="4724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Прямоугольник с двумя скругленными противолежащими углами 33"/>
            <p:cNvSpPr/>
            <p:nvPr/>
          </p:nvSpPr>
          <p:spPr>
            <a:xfrm>
              <a:off x="4114800" y="228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Прямоугольник с двумя скругленными противолежащими углами 35"/>
            <p:cNvSpPr/>
            <p:nvPr/>
          </p:nvSpPr>
          <p:spPr>
            <a:xfrm>
              <a:off x="59436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Прямоугольник с двумя скругленными противолежащими углами 36"/>
            <p:cNvSpPr/>
            <p:nvPr/>
          </p:nvSpPr>
          <p:spPr>
            <a:xfrm>
              <a:off x="65532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Прямоугольник с двумя скругленными противолежащими углами 37"/>
            <p:cNvSpPr/>
            <p:nvPr/>
          </p:nvSpPr>
          <p:spPr>
            <a:xfrm>
              <a:off x="71628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Прямоугольник с двумя скругленными противолежащими углами 38"/>
            <p:cNvSpPr/>
            <p:nvPr/>
          </p:nvSpPr>
          <p:spPr>
            <a:xfrm>
              <a:off x="7772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Прямоугольник с двумя скругленными противолежащими углами 39"/>
            <p:cNvSpPr/>
            <p:nvPr/>
          </p:nvSpPr>
          <p:spPr>
            <a:xfrm>
              <a:off x="8382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Прямоугольник с двумя скругленными противолежащими углами 40"/>
            <p:cNvSpPr/>
            <p:nvPr/>
          </p:nvSpPr>
          <p:spPr>
            <a:xfrm>
              <a:off x="3505200" y="2286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43" name="Прямоугольник с двумя скругленными противолежащими углами 42"/>
            <p:cNvSpPr/>
            <p:nvPr/>
          </p:nvSpPr>
          <p:spPr>
            <a:xfrm>
              <a:off x="5334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8" name="Группа 147"/>
          <p:cNvGrpSpPr/>
          <p:nvPr/>
        </p:nvGrpSpPr>
        <p:grpSpPr>
          <a:xfrm>
            <a:off x="1676400" y="838200"/>
            <a:ext cx="4267200" cy="609600"/>
            <a:chOff x="1676400" y="838200"/>
            <a:chExt cx="4267200" cy="609600"/>
          </a:xfrm>
        </p:grpSpPr>
        <p:sp>
          <p:nvSpPr>
            <p:cNvPr id="35" name="Прямоугольник с двумя скругленными противолежащими углами 34"/>
            <p:cNvSpPr/>
            <p:nvPr/>
          </p:nvSpPr>
          <p:spPr>
            <a:xfrm>
              <a:off x="4724400" y="8382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Прямоугольник с двумя скругленными противолежащими углами 41"/>
            <p:cNvSpPr/>
            <p:nvPr/>
          </p:nvSpPr>
          <p:spPr>
            <a:xfrm>
              <a:off x="53340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с двумя скругленными противолежащими углами 43"/>
            <p:cNvSpPr/>
            <p:nvPr/>
          </p:nvSpPr>
          <p:spPr>
            <a:xfrm>
              <a:off x="4114800" y="838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с двумя скругленными противолежащими углами 44"/>
            <p:cNvSpPr/>
            <p:nvPr/>
          </p:nvSpPr>
          <p:spPr>
            <a:xfrm>
              <a:off x="35052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с двумя скругленными противолежащими углами 45"/>
            <p:cNvSpPr/>
            <p:nvPr/>
          </p:nvSpPr>
          <p:spPr>
            <a:xfrm>
              <a:off x="28956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с двумя скругленными противолежащими углами 46"/>
            <p:cNvSpPr/>
            <p:nvPr/>
          </p:nvSpPr>
          <p:spPr>
            <a:xfrm>
              <a:off x="2286000" y="838200"/>
              <a:ext cx="609600" cy="609600"/>
            </a:xfrm>
            <a:prstGeom prst="round2DiagRect">
              <a:avLst>
                <a:gd name="adj1" fmla="val 11310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с двумя скругленными противолежащими углами 47"/>
            <p:cNvSpPr/>
            <p:nvPr/>
          </p:nvSpPr>
          <p:spPr>
            <a:xfrm>
              <a:off x="16764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9" name="Группа 148"/>
          <p:cNvGrpSpPr/>
          <p:nvPr/>
        </p:nvGrpSpPr>
        <p:grpSpPr>
          <a:xfrm>
            <a:off x="3505200" y="1447800"/>
            <a:ext cx="3657600" cy="609600"/>
            <a:chOff x="3505200" y="1447800"/>
            <a:chExt cx="3657600" cy="609600"/>
          </a:xfrm>
        </p:grpSpPr>
        <p:sp>
          <p:nvSpPr>
            <p:cNvPr id="49" name="Прямоугольник с двумя скругленными противолежащими углами 48"/>
            <p:cNvSpPr/>
            <p:nvPr/>
          </p:nvSpPr>
          <p:spPr>
            <a:xfrm>
              <a:off x="3505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рямоугольник с двумя скругленными противолежащими углами 49"/>
            <p:cNvSpPr/>
            <p:nvPr/>
          </p:nvSpPr>
          <p:spPr>
            <a:xfrm>
              <a:off x="4114800" y="1447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с двумя скругленными противолежащими углами 50"/>
            <p:cNvSpPr/>
            <p:nvPr/>
          </p:nvSpPr>
          <p:spPr>
            <a:xfrm>
              <a:off x="47244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с двумя скругленными противолежащими углами 51"/>
            <p:cNvSpPr/>
            <p:nvPr/>
          </p:nvSpPr>
          <p:spPr>
            <a:xfrm>
              <a:off x="53340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с двумя скругленными противолежащими углами 52"/>
            <p:cNvSpPr/>
            <p:nvPr/>
          </p:nvSpPr>
          <p:spPr>
            <a:xfrm>
              <a:off x="59436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с двумя скругленными противолежащими углами 53"/>
            <p:cNvSpPr/>
            <p:nvPr/>
          </p:nvSpPr>
          <p:spPr>
            <a:xfrm>
              <a:off x="6553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0" name="Группа 149"/>
          <p:cNvGrpSpPr/>
          <p:nvPr/>
        </p:nvGrpSpPr>
        <p:grpSpPr>
          <a:xfrm>
            <a:off x="3505200" y="2057400"/>
            <a:ext cx="5486400" cy="609600"/>
            <a:chOff x="3505200" y="2057400"/>
            <a:chExt cx="5486400" cy="609600"/>
          </a:xfrm>
        </p:grpSpPr>
        <p:sp>
          <p:nvSpPr>
            <p:cNvPr id="55" name="Прямоугольник с двумя скругленными противолежащими углами 54"/>
            <p:cNvSpPr/>
            <p:nvPr/>
          </p:nvSpPr>
          <p:spPr>
            <a:xfrm>
              <a:off x="3505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ямоугольник с двумя скругленными противолежащими углами 55"/>
            <p:cNvSpPr/>
            <p:nvPr/>
          </p:nvSpPr>
          <p:spPr>
            <a:xfrm>
              <a:off x="4114800" y="20574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рямоугольник с двумя скругленными противолежащими углами 56"/>
            <p:cNvSpPr/>
            <p:nvPr/>
          </p:nvSpPr>
          <p:spPr>
            <a:xfrm>
              <a:off x="4724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ик с двумя скругленными противолежащими углами 57"/>
            <p:cNvSpPr/>
            <p:nvPr/>
          </p:nvSpPr>
          <p:spPr>
            <a:xfrm>
              <a:off x="5334000" y="20574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с двумя скругленными противолежащими углами 58"/>
            <p:cNvSpPr/>
            <p:nvPr/>
          </p:nvSpPr>
          <p:spPr>
            <a:xfrm>
              <a:off x="59436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рямоугольник с двумя скругленными противолежащими углами 59"/>
            <p:cNvSpPr/>
            <p:nvPr/>
          </p:nvSpPr>
          <p:spPr>
            <a:xfrm>
              <a:off x="6553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с двумя скругленными противолежащими углами 60"/>
            <p:cNvSpPr/>
            <p:nvPr/>
          </p:nvSpPr>
          <p:spPr>
            <a:xfrm>
              <a:off x="71628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с двумя скругленными противолежащими углами 61"/>
            <p:cNvSpPr/>
            <p:nvPr/>
          </p:nvSpPr>
          <p:spPr>
            <a:xfrm>
              <a:off x="7772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с двумя скругленными противолежащими углами 62"/>
            <p:cNvSpPr/>
            <p:nvPr/>
          </p:nvSpPr>
          <p:spPr>
            <a:xfrm>
              <a:off x="83820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1" name="Группа 150"/>
          <p:cNvGrpSpPr/>
          <p:nvPr/>
        </p:nvGrpSpPr>
        <p:grpSpPr>
          <a:xfrm>
            <a:off x="3505200" y="2667000"/>
            <a:ext cx="3048000" cy="609600"/>
            <a:chOff x="3505200" y="2667000"/>
            <a:chExt cx="3048000" cy="609600"/>
          </a:xfrm>
        </p:grpSpPr>
        <p:sp>
          <p:nvSpPr>
            <p:cNvPr id="64" name="Прямоугольник с двумя скругленными противолежащими углами 63"/>
            <p:cNvSpPr/>
            <p:nvPr/>
          </p:nvSpPr>
          <p:spPr>
            <a:xfrm>
              <a:off x="35052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рямоугольник с двумя скругленными противолежащими углами 64"/>
            <p:cNvSpPr/>
            <p:nvPr/>
          </p:nvSpPr>
          <p:spPr>
            <a:xfrm>
              <a:off x="4114800" y="26670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рямоугольник с двумя скругленными противолежащими углами 65"/>
            <p:cNvSpPr/>
            <p:nvPr/>
          </p:nvSpPr>
          <p:spPr>
            <a:xfrm>
              <a:off x="47244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53340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с двумя скругленными противолежащими углами 67"/>
            <p:cNvSpPr/>
            <p:nvPr/>
          </p:nvSpPr>
          <p:spPr>
            <a:xfrm>
              <a:off x="59436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2" name="Группа 151"/>
          <p:cNvGrpSpPr/>
          <p:nvPr/>
        </p:nvGrpSpPr>
        <p:grpSpPr>
          <a:xfrm>
            <a:off x="1676400" y="3276600"/>
            <a:ext cx="4267200" cy="609600"/>
            <a:chOff x="1676400" y="3276600"/>
            <a:chExt cx="4267200" cy="609600"/>
          </a:xfrm>
        </p:grpSpPr>
        <p:sp>
          <p:nvSpPr>
            <p:cNvPr id="69" name="Прямоугольник с двумя скругленными противолежащими углами 68"/>
            <p:cNvSpPr/>
            <p:nvPr/>
          </p:nvSpPr>
          <p:spPr>
            <a:xfrm>
              <a:off x="5334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с двумя скругленными противолежащими углами 69"/>
            <p:cNvSpPr/>
            <p:nvPr/>
          </p:nvSpPr>
          <p:spPr>
            <a:xfrm>
              <a:off x="4724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с двумя скругленными противолежащими углами 70"/>
            <p:cNvSpPr/>
            <p:nvPr/>
          </p:nvSpPr>
          <p:spPr>
            <a:xfrm>
              <a:off x="4114800" y="3276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с двумя скругленными противолежащими углами 71"/>
            <p:cNvSpPr/>
            <p:nvPr/>
          </p:nvSpPr>
          <p:spPr>
            <a:xfrm>
              <a:off x="35052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с двумя скругленными противолежащими углами 72"/>
            <p:cNvSpPr/>
            <p:nvPr/>
          </p:nvSpPr>
          <p:spPr>
            <a:xfrm>
              <a:off x="28956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с двумя скругленными противолежащими углами 73"/>
            <p:cNvSpPr/>
            <p:nvPr/>
          </p:nvSpPr>
          <p:spPr>
            <a:xfrm>
              <a:off x="2286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с двумя скругленными противолежащими углами 74"/>
            <p:cNvSpPr/>
            <p:nvPr/>
          </p:nvSpPr>
          <p:spPr>
            <a:xfrm>
              <a:off x="1676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3" name="Группа 152"/>
          <p:cNvGrpSpPr/>
          <p:nvPr/>
        </p:nvGrpSpPr>
        <p:grpSpPr>
          <a:xfrm>
            <a:off x="1066800" y="3886200"/>
            <a:ext cx="4267200" cy="609600"/>
            <a:chOff x="1066800" y="3886200"/>
            <a:chExt cx="4267200" cy="609600"/>
          </a:xfrm>
        </p:grpSpPr>
        <p:sp>
          <p:nvSpPr>
            <p:cNvPr id="76" name="Прямоугольник с двумя скругленными противолежащими углами 75"/>
            <p:cNvSpPr/>
            <p:nvPr/>
          </p:nvSpPr>
          <p:spPr>
            <a:xfrm>
              <a:off x="10668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с двумя скругленными противолежащими углами 76"/>
            <p:cNvSpPr/>
            <p:nvPr/>
          </p:nvSpPr>
          <p:spPr>
            <a:xfrm>
              <a:off x="1676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ик с двумя скругленными противолежащими углами 77"/>
            <p:cNvSpPr/>
            <p:nvPr/>
          </p:nvSpPr>
          <p:spPr>
            <a:xfrm>
              <a:off x="22860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с двумя скругленными противолежащими углами 78"/>
            <p:cNvSpPr/>
            <p:nvPr/>
          </p:nvSpPr>
          <p:spPr>
            <a:xfrm>
              <a:off x="28956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с двумя скругленными противолежащими углами 79"/>
            <p:cNvSpPr/>
            <p:nvPr/>
          </p:nvSpPr>
          <p:spPr>
            <a:xfrm>
              <a:off x="35052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с двумя скругленными противолежащими углами 80"/>
            <p:cNvSpPr/>
            <p:nvPr/>
          </p:nvSpPr>
          <p:spPr>
            <a:xfrm>
              <a:off x="4114800" y="3886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с двумя скругленными противолежащими углами 81"/>
            <p:cNvSpPr/>
            <p:nvPr/>
          </p:nvSpPr>
          <p:spPr>
            <a:xfrm>
              <a:off x="4724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4" name="Группа 153"/>
          <p:cNvGrpSpPr/>
          <p:nvPr/>
        </p:nvGrpSpPr>
        <p:grpSpPr>
          <a:xfrm>
            <a:off x="2895600" y="4495800"/>
            <a:ext cx="6096000" cy="609600"/>
            <a:chOff x="2895600" y="4495800"/>
            <a:chExt cx="6096000" cy="609600"/>
          </a:xfrm>
        </p:grpSpPr>
        <p:sp>
          <p:nvSpPr>
            <p:cNvPr id="83" name="Прямоугольник с двумя скругленными противолежащими углами 82"/>
            <p:cNvSpPr/>
            <p:nvPr/>
          </p:nvSpPr>
          <p:spPr>
            <a:xfrm>
              <a:off x="2895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с двумя скругленными противолежащими углами 83"/>
            <p:cNvSpPr/>
            <p:nvPr/>
          </p:nvSpPr>
          <p:spPr>
            <a:xfrm>
              <a:off x="3505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с двумя скругленными противолежащими углами 84"/>
            <p:cNvSpPr/>
            <p:nvPr/>
          </p:nvSpPr>
          <p:spPr>
            <a:xfrm>
              <a:off x="4114800" y="4495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с двумя скругленными противолежащими углами 85"/>
            <p:cNvSpPr/>
            <p:nvPr/>
          </p:nvSpPr>
          <p:spPr>
            <a:xfrm>
              <a:off x="4724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с двумя скругленными противолежащими углами 86"/>
            <p:cNvSpPr/>
            <p:nvPr/>
          </p:nvSpPr>
          <p:spPr>
            <a:xfrm>
              <a:off x="5334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рямоугольник с двумя скругленными противолежащими углами 87"/>
            <p:cNvSpPr/>
            <p:nvPr/>
          </p:nvSpPr>
          <p:spPr>
            <a:xfrm>
              <a:off x="5943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рямоугольник с двумя скругленными противолежащими углами 88"/>
            <p:cNvSpPr/>
            <p:nvPr/>
          </p:nvSpPr>
          <p:spPr>
            <a:xfrm>
              <a:off x="6553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ик с двумя скругленными противолежащими углами 89"/>
            <p:cNvSpPr/>
            <p:nvPr/>
          </p:nvSpPr>
          <p:spPr>
            <a:xfrm>
              <a:off x="71628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ик с двумя скругленными противолежащими углами 90"/>
            <p:cNvSpPr/>
            <p:nvPr/>
          </p:nvSpPr>
          <p:spPr>
            <a:xfrm>
              <a:off x="7772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с двумя скругленными противолежащими углами 91"/>
            <p:cNvSpPr/>
            <p:nvPr/>
          </p:nvSpPr>
          <p:spPr>
            <a:xfrm>
              <a:off x="8382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0" name="Скругленный прямоугольник 99"/>
          <p:cNvSpPr/>
          <p:nvPr/>
        </p:nvSpPr>
        <p:spPr>
          <a:xfrm>
            <a:off x="2971800" y="304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1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1143000" y="914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2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2971800" y="1524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3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3" name="Скругленный прямоугольник 102"/>
          <p:cNvSpPr/>
          <p:nvPr/>
        </p:nvSpPr>
        <p:spPr>
          <a:xfrm>
            <a:off x="2971800" y="21336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4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2971800" y="27432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5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1143000" y="3352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6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6" name="Скругленный прямоугольник 105"/>
          <p:cNvSpPr/>
          <p:nvPr/>
        </p:nvSpPr>
        <p:spPr>
          <a:xfrm>
            <a:off x="533400" y="3962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7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2362200" y="4572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8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16" name="Скругленная прямоугольная выноска 115"/>
          <p:cNvSpPr/>
          <p:nvPr/>
        </p:nvSpPr>
        <p:spPr>
          <a:xfrm>
            <a:off x="533400" y="5181600"/>
            <a:ext cx="8458200" cy="1524000"/>
          </a:xfrm>
          <a:prstGeom prst="wedgeRoundRectCallout">
            <a:avLst>
              <a:gd name="adj1" fmla="val -54120"/>
              <a:gd name="adj2" fmla="val 373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r>
              <a:rPr lang="ru-RU" sz="2600" dirty="0" smtClean="0"/>
              <a:t>Бывает струйный, лазерный бывает.</a:t>
            </a:r>
          </a:p>
          <a:p>
            <a:r>
              <a:rPr lang="ru-RU" sz="2600" dirty="0" smtClean="0"/>
              <a:t>Его всегда печатать заставляют.</a:t>
            </a:r>
          </a:p>
          <a:p>
            <a:r>
              <a:rPr lang="ru-RU" sz="2600" dirty="0" smtClean="0"/>
              <a:t>Он на бумагу распечатает что нужно.</a:t>
            </a:r>
          </a:p>
          <a:p>
            <a:r>
              <a:rPr lang="ru-RU" sz="2600" dirty="0" smtClean="0"/>
              <a:t>Печатник этот всем нам очень нужен.</a:t>
            </a:r>
            <a:endParaRPr lang="ru-RU" sz="2600" dirty="0"/>
          </a:p>
        </p:txBody>
      </p:sp>
      <p:grpSp>
        <p:nvGrpSpPr>
          <p:cNvPr id="10" name="Группа 130"/>
          <p:cNvGrpSpPr/>
          <p:nvPr/>
        </p:nvGrpSpPr>
        <p:grpSpPr>
          <a:xfrm>
            <a:off x="3581400" y="0"/>
            <a:ext cx="5389223" cy="1015663"/>
            <a:chOff x="3657600" y="228600"/>
            <a:chExt cx="5389223" cy="1015663"/>
          </a:xfrm>
        </p:grpSpPr>
        <p:sp>
          <p:nvSpPr>
            <p:cNvPr id="118" name="TextBox 117"/>
            <p:cNvSpPr txBox="1"/>
            <p:nvPr/>
          </p:nvSpPr>
          <p:spPr>
            <a:xfrm>
              <a:off x="3657600" y="228600"/>
              <a:ext cx="381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к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191000" y="2286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о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800600" y="2286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м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10200" y="2286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п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019800" y="228600"/>
              <a:ext cx="5453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ь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553200" y="228600"/>
              <a:ext cx="73930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ю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239000" y="228600"/>
              <a:ext cx="457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т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848600" y="2286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е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8458200" y="228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р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1" name="Группа 107"/>
          <p:cNvGrpSpPr/>
          <p:nvPr/>
        </p:nvGrpSpPr>
        <p:grpSpPr>
          <a:xfrm>
            <a:off x="1676400" y="609600"/>
            <a:ext cx="4246223" cy="1015663"/>
            <a:chOff x="1752600" y="838200"/>
            <a:chExt cx="4246223" cy="1015663"/>
          </a:xfrm>
        </p:grpSpPr>
        <p:sp>
          <p:nvSpPr>
            <p:cNvPr id="93" name="TextBox 92"/>
            <p:cNvSpPr txBox="1"/>
            <p:nvPr/>
          </p:nvSpPr>
          <p:spPr>
            <a:xfrm>
              <a:off x="1752600" y="8382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м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362200" y="838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971800" y="8382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н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581400" y="838200"/>
              <a:ext cx="59984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и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191000" y="838200"/>
              <a:ext cx="48282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т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800600" y="838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410200" y="8382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</p:grpSp>
      <p:grpSp>
        <p:nvGrpSpPr>
          <p:cNvPr id="12" name="Группа 114"/>
          <p:cNvGrpSpPr/>
          <p:nvPr/>
        </p:nvGrpSpPr>
        <p:grpSpPr>
          <a:xfrm>
            <a:off x="3581400" y="1219200"/>
            <a:ext cx="3560423" cy="1015663"/>
            <a:chOff x="3657600" y="1447800"/>
            <a:chExt cx="3560423" cy="1015663"/>
          </a:xfrm>
        </p:grpSpPr>
        <p:sp>
          <p:nvSpPr>
            <p:cNvPr id="109" name="TextBox 108"/>
            <p:cNvSpPr txBox="1"/>
            <p:nvPr/>
          </p:nvSpPr>
          <p:spPr>
            <a:xfrm>
              <a:off x="3657600" y="14478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с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191000" y="14478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к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800600" y="1447800"/>
              <a:ext cx="5533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а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410200" y="14478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н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019800" y="14478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е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6629400" y="14478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р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" name="Группа 133"/>
          <p:cNvGrpSpPr/>
          <p:nvPr/>
        </p:nvGrpSpPr>
        <p:grpSpPr>
          <a:xfrm>
            <a:off x="3581400" y="1828800"/>
            <a:ext cx="5389223" cy="1015663"/>
            <a:chOff x="3657600" y="2057400"/>
            <a:chExt cx="5389223" cy="1015663"/>
          </a:xfrm>
        </p:grpSpPr>
        <p:sp>
          <p:nvSpPr>
            <p:cNvPr id="108" name="TextBox 107"/>
            <p:cNvSpPr txBox="1"/>
            <p:nvPr/>
          </p:nvSpPr>
          <p:spPr>
            <a:xfrm>
              <a:off x="3657600" y="20574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п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191000" y="20574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FF0000"/>
                  </a:solidFill>
                </a:rPr>
                <a:t>р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800600" y="20574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410200" y="2057400"/>
              <a:ext cx="6014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ц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019800" y="20574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е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629400" y="20574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с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239000" y="20574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с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848600" y="20574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8458200" y="20574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</p:grpSp>
      <p:grpSp>
        <p:nvGrpSpPr>
          <p:cNvPr id="14" name="Группа 138"/>
          <p:cNvGrpSpPr/>
          <p:nvPr/>
        </p:nvGrpSpPr>
        <p:grpSpPr>
          <a:xfrm>
            <a:off x="3505200" y="2438400"/>
            <a:ext cx="2991757" cy="1015663"/>
            <a:chOff x="3581400" y="2667000"/>
            <a:chExt cx="2991757" cy="1015663"/>
          </a:xfrm>
        </p:grpSpPr>
        <p:sp>
          <p:nvSpPr>
            <p:cNvPr id="134" name="TextBox 133"/>
            <p:cNvSpPr txBox="1"/>
            <p:nvPr/>
          </p:nvSpPr>
          <p:spPr>
            <a:xfrm>
              <a:off x="3581400" y="26670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м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4191000" y="2667000"/>
              <a:ext cx="6976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ы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800600" y="2667000"/>
              <a:ext cx="7457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ш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410200" y="26670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к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6019800" y="2667000"/>
              <a:ext cx="5533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а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46" name="Группа 145"/>
          <p:cNvGrpSpPr/>
          <p:nvPr/>
        </p:nvGrpSpPr>
        <p:grpSpPr>
          <a:xfrm>
            <a:off x="1676400" y="3048000"/>
            <a:ext cx="4246223" cy="1015663"/>
            <a:chOff x="1752600" y="3276600"/>
            <a:chExt cx="4246223" cy="1015663"/>
          </a:xfrm>
        </p:grpSpPr>
        <p:sp>
          <p:nvSpPr>
            <p:cNvPr id="139" name="TextBox 138"/>
            <p:cNvSpPr txBox="1"/>
            <p:nvPr/>
          </p:nvSpPr>
          <p:spPr>
            <a:xfrm>
              <a:off x="1752600" y="32766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п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362200" y="3276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971800" y="3276600"/>
              <a:ext cx="59984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и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3581400" y="32766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н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4800600" y="32766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е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410200" y="3276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4191000" y="3276600"/>
              <a:ext cx="48282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FF0000"/>
                  </a:solidFill>
                </a:rPr>
                <a:t>т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55" name="Стрелка вправо 154"/>
          <p:cNvSpPr/>
          <p:nvPr/>
        </p:nvSpPr>
        <p:spPr>
          <a:xfrm>
            <a:off x="152400" y="3429000"/>
            <a:ext cx="838200" cy="30480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6" name="Рисунок 155" descr="animashki-komputeri-16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627094"/>
            <a:ext cx="2012950" cy="14209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</p:childTnLst>
        </p:cTn>
      </p:par>
    </p:tnLst>
    <p:bldLst>
      <p:bldP spid="116" grpId="0" animBg="1"/>
      <p:bldP spid="11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Группа 154"/>
          <p:cNvGrpSpPr/>
          <p:nvPr/>
        </p:nvGrpSpPr>
        <p:grpSpPr>
          <a:xfrm>
            <a:off x="3505200" y="228600"/>
            <a:ext cx="5486400" cy="609600"/>
            <a:chOff x="3505200" y="228600"/>
            <a:chExt cx="5486400" cy="609600"/>
          </a:xfrm>
        </p:grpSpPr>
        <p:sp>
          <p:nvSpPr>
            <p:cNvPr id="24" name="Прямоугольник с двумя скругленными противолежащими углами 23"/>
            <p:cNvSpPr/>
            <p:nvPr/>
          </p:nvSpPr>
          <p:spPr>
            <a:xfrm>
              <a:off x="4724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Прямоугольник с двумя скругленными противолежащими углами 33"/>
            <p:cNvSpPr/>
            <p:nvPr/>
          </p:nvSpPr>
          <p:spPr>
            <a:xfrm>
              <a:off x="4114800" y="228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Прямоугольник с двумя скругленными противолежащими углами 35"/>
            <p:cNvSpPr/>
            <p:nvPr/>
          </p:nvSpPr>
          <p:spPr>
            <a:xfrm>
              <a:off x="59436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Прямоугольник с двумя скругленными противолежащими углами 36"/>
            <p:cNvSpPr/>
            <p:nvPr/>
          </p:nvSpPr>
          <p:spPr>
            <a:xfrm>
              <a:off x="65532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Прямоугольник с двумя скругленными противолежащими углами 37"/>
            <p:cNvSpPr/>
            <p:nvPr/>
          </p:nvSpPr>
          <p:spPr>
            <a:xfrm>
              <a:off x="71628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Прямоугольник с двумя скругленными противолежащими углами 38"/>
            <p:cNvSpPr/>
            <p:nvPr/>
          </p:nvSpPr>
          <p:spPr>
            <a:xfrm>
              <a:off x="7772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Прямоугольник с двумя скругленными противолежащими углами 39"/>
            <p:cNvSpPr/>
            <p:nvPr/>
          </p:nvSpPr>
          <p:spPr>
            <a:xfrm>
              <a:off x="8382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Прямоугольник с двумя скругленными противолежащими углами 40"/>
            <p:cNvSpPr/>
            <p:nvPr/>
          </p:nvSpPr>
          <p:spPr>
            <a:xfrm>
              <a:off x="3505200" y="2286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43" name="Прямоугольник с двумя скругленными противолежащими углами 42"/>
            <p:cNvSpPr/>
            <p:nvPr/>
          </p:nvSpPr>
          <p:spPr>
            <a:xfrm>
              <a:off x="5334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6" name="Группа 155"/>
          <p:cNvGrpSpPr/>
          <p:nvPr/>
        </p:nvGrpSpPr>
        <p:grpSpPr>
          <a:xfrm>
            <a:off x="1676400" y="838200"/>
            <a:ext cx="4267200" cy="609600"/>
            <a:chOff x="1676400" y="838200"/>
            <a:chExt cx="4267200" cy="609600"/>
          </a:xfrm>
        </p:grpSpPr>
        <p:sp>
          <p:nvSpPr>
            <p:cNvPr id="35" name="Прямоугольник с двумя скругленными противолежащими углами 34"/>
            <p:cNvSpPr/>
            <p:nvPr/>
          </p:nvSpPr>
          <p:spPr>
            <a:xfrm>
              <a:off x="4724400" y="8382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Прямоугольник с двумя скругленными противолежащими углами 41"/>
            <p:cNvSpPr/>
            <p:nvPr/>
          </p:nvSpPr>
          <p:spPr>
            <a:xfrm>
              <a:off x="53340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с двумя скругленными противолежащими углами 43"/>
            <p:cNvSpPr/>
            <p:nvPr/>
          </p:nvSpPr>
          <p:spPr>
            <a:xfrm>
              <a:off x="4114800" y="838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с двумя скругленными противолежащими углами 44"/>
            <p:cNvSpPr/>
            <p:nvPr/>
          </p:nvSpPr>
          <p:spPr>
            <a:xfrm>
              <a:off x="35052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с двумя скругленными противолежащими углами 45"/>
            <p:cNvSpPr/>
            <p:nvPr/>
          </p:nvSpPr>
          <p:spPr>
            <a:xfrm>
              <a:off x="28956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с двумя скругленными противолежащими углами 46"/>
            <p:cNvSpPr/>
            <p:nvPr/>
          </p:nvSpPr>
          <p:spPr>
            <a:xfrm>
              <a:off x="2286000" y="838200"/>
              <a:ext cx="609600" cy="609600"/>
            </a:xfrm>
            <a:prstGeom prst="round2DiagRect">
              <a:avLst>
                <a:gd name="adj1" fmla="val 11310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с двумя скругленными противолежащими углами 47"/>
            <p:cNvSpPr/>
            <p:nvPr/>
          </p:nvSpPr>
          <p:spPr>
            <a:xfrm>
              <a:off x="16764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7" name="Группа 156"/>
          <p:cNvGrpSpPr/>
          <p:nvPr/>
        </p:nvGrpSpPr>
        <p:grpSpPr>
          <a:xfrm>
            <a:off x="3505200" y="1447800"/>
            <a:ext cx="3657600" cy="609600"/>
            <a:chOff x="3505200" y="1447800"/>
            <a:chExt cx="3657600" cy="609600"/>
          </a:xfrm>
        </p:grpSpPr>
        <p:sp>
          <p:nvSpPr>
            <p:cNvPr id="49" name="Прямоугольник с двумя скругленными противолежащими углами 48"/>
            <p:cNvSpPr/>
            <p:nvPr/>
          </p:nvSpPr>
          <p:spPr>
            <a:xfrm>
              <a:off x="3505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рямоугольник с двумя скругленными противолежащими углами 49"/>
            <p:cNvSpPr/>
            <p:nvPr/>
          </p:nvSpPr>
          <p:spPr>
            <a:xfrm>
              <a:off x="4114800" y="1447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с двумя скругленными противолежащими углами 50"/>
            <p:cNvSpPr/>
            <p:nvPr/>
          </p:nvSpPr>
          <p:spPr>
            <a:xfrm>
              <a:off x="47244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с двумя скругленными противолежащими углами 51"/>
            <p:cNvSpPr/>
            <p:nvPr/>
          </p:nvSpPr>
          <p:spPr>
            <a:xfrm>
              <a:off x="53340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с двумя скругленными противолежащими углами 52"/>
            <p:cNvSpPr/>
            <p:nvPr/>
          </p:nvSpPr>
          <p:spPr>
            <a:xfrm>
              <a:off x="59436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с двумя скругленными противолежащими углами 53"/>
            <p:cNvSpPr/>
            <p:nvPr/>
          </p:nvSpPr>
          <p:spPr>
            <a:xfrm>
              <a:off x="6553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8" name="Группа 157"/>
          <p:cNvGrpSpPr/>
          <p:nvPr/>
        </p:nvGrpSpPr>
        <p:grpSpPr>
          <a:xfrm>
            <a:off x="3505200" y="2057400"/>
            <a:ext cx="5486400" cy="609600"/>
            <a:chOff x="3505200" y="2057400"/>
            <a:chExt cx="5486400" cy="609600"/>
          </a:xfrm>
        </p:grpSpPr>
        <p:sp>
          <p:nvSpPr>
            <p:cNvPr id="55" name="Прямоугольник с двумя скругленными противолежащими углами 54"/>
            <p:cNvSpPr/>
            <p:nvPr/>
          </p:nvSpPr>
          <p:spPr>
            <a:xfrm>
              <a:off x="3505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ямоугольник с двумя скругленными противолежащими углами 55"/>
            <p:cNvSpPr/>
            <p:nvPr/>
          </p:nvSpPr>
          <p:spPr>
            <a:xfrm>
              <a:off x="4114800" y="20574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рямоугольник с двумя скругленными противолежащими углами 56"/>
            <p:cNvSpPr/>
            <p:nvPr/>
          </p:nvSpPr>
          <p:spPr>
            <a:xfrm>
              <a:off x="4724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ик с двумя скругленными противолежащими углами 57"/>
            <p:cNvSpPr/>
            <p:nvPr/>
          </p:nvSpPr>
          <p:spPr>
            <a:xfrm>
              <a:off x="5334000" y="20574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с двумя скругленными противолежащими углами 58"/>
            <p:cNvSpPr/>
            <p:nvPr/>
          </p:nvSpPr>
          <p:spPr>
            <a:xfrm>
              <a:off x="59436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рямоугольник с двумя скругленными противолежащими углами 59"/>
            <p:cNvSpPr/>
            <p:nvPr/>
          </p:nvSpPr>
          <p:spPr>
            <a:xfrm>
              <a:off x="6553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с двумя скругленными противолежащими углами 60"/>
            <p:cNvSpPr/>
            <p:nvPr/>
          </p:nvSpPr>
          <p:spPr>
            <a:xfrm>
              <a:off x="71628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с двумя скругленными противолежащими углами 61"/>
            <p:cNvSpPr/>
            <p:nvPr/>
          </p:nvSpPr>
          <p:spPr>
            <a:xfrm>
              <a:off x="7772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с двумя скругленными противолежащими углами 62"/>
            <p:cNvSpPr/>
            <p:nvPr/>
          </p:nvSpPr>
          <p:spPr>
            <a:xfrm>
              <a:off x="83820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9" name="Группа 158"/>
          <p:cNvGrpSpPr/>
          <p:nvPr/>
        </p:nvGrpSpPr>
        <p:grpSpPr>
          <a:xfrm>
            <a:off x="3505200" y="2667000"/>
            <a:ext cx="3048000" cy="609600"/>
            <a:chOff x="3505200" y="2667000"/>
            <a:chExt cx="3048000" cy="609600"/>
          </a:xfrm>
        </p:grpSpPr>
        <p:sp>
          <p:nvSpPr>
            <p:cNvPr id="64" name="Прямоугольник с двумя скругленными противолежащими углами 63"/>
            <p:cNvSpPr/>
            <p:nvPr/>
          </p:nvSpPr>
          <p:spPr>
            <a:xfrm>
              <a:off x="35052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рямоугольник с двумя скругленными противолежащими углами 64"/>
            <p:cNvSpPr/>
            <p:nvPr/>
          </p:nvSpPr>
          <p:spPr>
            <a:xfrm>
              <a:off x="4114800" y="26670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рямоугольник с двумя скругленными противолежащими углами 65"/>
            <p:cNvSpPr/>
            <p:nvPr/>
          </p:nvSpPr>
          <p:spPr>
            <a:xfrm>
              <a:off x="47244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53340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с двумя скругленными противолежащими углами 67"/>
            <p:cNvSpPr/>
            <p:nvPr/>
          </p:nvSpPr>
          <p:spPr>
            <a:xfrm>
              <a:off x="59436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0" name="Группа 159"/>
          <p:cNvGrpSpPr/>
          <p:nvPr/>
        </p:nvGrpSpPr>
        <p:grpSpPr>
          <a:xfrm>
            <a:off x="1676400" y="3276600"/>
            <a:ext cx="4267200" cy="609600"/>
            <a:chOff x="1676400" y="3276600"/>
            <a:chExt cx="4267200" cy="609600"/>
          </a:xfrm>
        </p:grpSpPr>
        <p:sp>
          <p:nvSpPr>
            <p:cNvPr id="69" name="Прямоугольник с двумя скругленными противолежащими углами 68"/>
            <p:cNvSpPr/>
            <p:nvPr/>
          </p:nvSpPr>
          <p:spPr>
            <a:xfrm>
              <a:off x="5334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с двумя скругленными противолежащими углами 69"/>
            <p:cNvSpPr/>
            <p:nvPr/>
          </p:nvSpPr>
          <p:spPr>
            <a:xfrm>
              <a:off x="4724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с двумя скругленными противолежащими углами 70"/>
            <p:cNvSpPr/>
            <p:nvPr/>
          </p:nvSpPr>
          <p:spPr>
            <a:xfrm>
              <a:off x="4114800" y="3276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с двумя скругленными противолежащими углами 71"/>
            <p:cNvSpPr/>
            <p:nvPr/>
          </p:nvSpPr>
          <p:spPr>
            <a:xfrm>
              <a:off x="35052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с двумя скругленными противолежащими углами 72"/>
            <p:cNvSpPr/>
            <p:nvPr/>
          </p:nvSpPr>
          <p:spPr>
            <a:xfrm>
              <a:off x="28956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с двумя скругленными противолежащими углами 73"/>
            <p:cNvSpPr/>
            <p:nvPr/>
          </p:nvSpPr>
          <p:spPr>
            <a:xfrm>
              <a:off x="2286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с двумя скругленными противолежащими углами 74"/>
            <p:cNvSpPr/>
            <p:nvPr/>
          </p:nvSpPr>
          <p:spPr>
            <a:xfrm>
              <a:off x="1676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1" name="Группа 160"/>
          <p:cNvGrpSpPr/>
          <p:nvPr/>
        </p:nvGrpSpPr>
        <p:grpSpPr>
          <a:xfrm>
            <a:off x="1066800" y="3886200"/>
            <a:ext cx="4267200" cy="609600"/>
            <a:chOff x="1066800" y="3886200"/>
            <a:chExt cx="4267200" cy="609600"/>
          </a:xfrm>
        </p:grpSpPr>
        <p:sp>
          <p:nvSpPr>
            <p:cNvPr id="76" name="Прямоугольник с двумя скругленными противолежащими углами 75"/>
            <p:cNvSpPr/>
            <p:nvPr/>
          </p:nvSpPr>
          <p:spPr>
            <a:xfrm>
              <a:off x="10668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/>
            </a:p>
          </p:txBody>
        </p:sp>
        <p:sp>
          <p:nvSpPr>
            <p:cNvPr id="77" name="Прямоугольник с двумя скругленными противолежащими углами 76"/>
            <p:cNvSpPr/>
            <p:nvPr/>
          </p:nvSpPr>
          <p:spPr>
            <a:xfrm>
              <a:off x="1676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ик с двумя скругленными противолежащими углами 77"/>
            <p:cNvSpPr/>
            <p:nvPr/>
          </p:nvSpPr>
          <p:spPr>
            <a:xfrm>
              <a:off x="22860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с двумя скругленными противолежащими углами 78"/>
            <p:cNvSpPr/>
            <p:nvPr/>
          </p:nvSpPr>
          <p:spPr>
            <a:xfrm>
              <a:off x="28956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с двумя скругленными противолежащими углами 79"/>
            <p:cNvSpPr/>
            <p:nvPr/>
          </p:nvSpPr>
          <p:spPr>
            <a:xfrm>
              <a:off x="35052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с двумя скругленными противолежащими углами 80"/>
            <p:cNvSpPr/>
            <p:nvPr/>
          </p:nvSpPr>
          <p:spPr>
            <a:xfrm>
              <a:off x="4114800" y="3886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с двумя скругленными противолежащими углами 81"/>
            <p:cNvSpPr/>
            <p:nvPr/>
          </p:nvSpPr>
          <p:spPr>
            <a:xfrm>
              <a:off x="4724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2" name="Группа 161"/>
          <p:cNvGrpSpPr/>
          <p:nvPr/>
        </p:nvGrpSpPr>
        <p:grpSpPr>
          <a:xfrm>
            <a:off x="2895600" y="4495800"/>
            <a:ext cx="6096000" cy="609600"/>
            <a:chOff x="2895600" y="4495800"/>
            <a:chExt cx="6096000" cy="609600"/>
          </a:xfrm>
        </p:grpSpPr>
        <p:sp>
          <p:nvSpPr>
            <p:cNvPr id="83" name="Прямоугольник с двумя скругленными противолежащими углами 82"/>
            <p:cNvSpPr/>
            <p:nvPr/>
          </p:nvSpPr>
          <p:spPr>
            <a:xfrm>
              <a:off x="2895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с двумя скругленными противолежащими углами 83"/>
            <p:cNvSpPr/>
            <p:nvPr/>
          </p:nvSpPr>
          <p:spPr>
            <a:xfrm>
              <a:off x="3505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с двумя скругленными противолежащими углами 84"/>
            <p:cNvSpPr/>
            <p:nvPr/>
          </p:nvSpPr>
          <p:spPr>
            <a:xfrm>
              <a:off x="4114800" y="4495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с двумя скругленными противолежащими углами 85"/>
            <p:cNvSpPr/>
            <p:nvPr/>
          </p:nvSpPr>
          <p:spPr>
            <a:xfrm>
              <a:off x="4724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с двумя скругленными противолежащими углами 86"/>
            <p:cNvSpPr/>
            <p:nvPr/>
          </p:nvSpPr>
          <p:spPr>
            <a:xfrm>
              <a:off x="5334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рямоугольник с двумя скругленными противолежащими углами 87"/>
            <p:cNvSpPr/>
            <p:nvPr/>
          </p:nvSpPr>
          <p:spPr>
            <a:xfrm>
              <a:off x="5943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рямоугольник с двумя скругленными противолежащими углами 88"/>
            <p:cNvSpPr/>
            <p:nvPr/>
          </p:nvSpPr>
          <p:spPr>
            <a:xfrm>
              <a:off x="6553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ик с двумя скругленными противолежащими углами 89"/>
            <p:cNvSpPr/>
            <p:nvPr/>
          </p:nvSpPr>
          <p:spPr>
            <a:xfrm>
              <a:off x="71628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ик с двумя скругленными противолежащими углами 90"/>
            <p:cNvSpPr/>
            <p:nvPr/>
          </p:nvSpPr>
          <p:spPr>
            <a:xfrm>
              <a:off x="7772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с двумя скругленными противолежащими углами 91"/>
            <p:cNvSpPr/>
            <p:nvPr/>
          </p:nvSpPr>
          <p:spPr>
            <a:xfrm>
              <a:off x="8382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0" name="Скругленный прямоугольник 99"/>
          <p:cNvSpPr/>
          <p:nvPr/>
        </p:nvSpPr>
        <p:spPr>
          <a:xfrm>
            <a:off x="2971800" y="304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1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1143000" y="914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2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2971800" y="1524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3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3" name="Скругленный прямоугольник 102"/>
          <p:cNvSpPr/>
          <p:nvPr/>
        </p:nvSpPr>
        <p:spPr>
          <a:xfrm>
            <a:off x="2971800" y="21336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4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2971800" y="27432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5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1143000" y="3352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6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6" name="Скругленный прямоугольник 105"/>
          <p:cNvSpPr/>
          <p:nvPr/>
        </p:nvSpPr>
        <p:spPr>
          <a:xfrm>
            <a:off x="533400" y="3962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7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2362200" y="4572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8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16" name="Скругленная прямоугольная выноска 115"/>
          <p:cNvSpPr/>
          <p:nvPr/>
        </p:nvSpPr>
        <p:spPr>
          <a:xfrm>
            <a:off x="533400" y="5181600"/>
            <a:ext cx="8458200" cy="1524000"/>
          </a:xfrm>
          <a:prstGeom prst="wedgeRoundRectCallout">
            <a:avLst>
              <a:gd name="adj1" fmla="val -54952"/>
              <a:gd name="adj2" fmla="val 421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r>
              <a:rPr lang="ru-RU" sz="2600" dirty="0" smtClean="0"/>
              <a:t>Компьютер будет молчалив,</a:t>
            </a:r>
          </a:p>
          <a:p>
            <a:r>
              <a:rPr lang="ru-RU" sz="2600" dirty="0" smtClean="0"/>
              <a:t>Коль нет с ним рядом дев таких.</a:t>
            </a:r>
          </a:p>
          <a:p>
            <a:r>
              <a:rPr lang="ru-RU" sz="2600" dirty="0" smtClean="0"/>
              <a:t>А если есть, он говорит,</a:t>
            </a:r>
          </a:p>
          <a:p>
            <a:r>
              <a:rPr lang="ru-RU" sz="2600" dirty="0" smtClean="0"/>
              <a:t>Поёт, играет и пищит.</a:t>
            </a:r>
          </a:p>
          <a:p>
            <a:r>
              <a:rPr lang="ru-RU" sz="2600" dirty="0" smtClean="0"/>
              <a:t>Стоят над ним в сторонке</a:t>
            </a:r>
          </a:p>
          <a:p>
            <a:r>
              <a:rPr lang="ru-RU" sz="2600" dirty="0" smtClean="0"/>
              <a:t>Близняшки две…</a:t>
            </a:r>
          </a:p>
          <a:p>
            <a:pPr algn="ctr"/>
            <a:endParaRPr lang="ru-RU" dirty="0"/>
          </a:p>
        </p:txBody>
      </p:sp>
      <p:grpSp>
        <p:nvGrpSpPr>
          <p:cNvPr id="10" name="Группа 130"/>
          <p:cNvGrpSpPr/>
          <p:nvPr/>
        </p:nvGrpSpPr>
        <p:grpSpPr>
          <a:xfrm>
            <a:off x="3581400" y="0"/>
            <a:ext cx="5389223" cy="1015663"/>
            <a:chOff x="3657600" y="228600"/>
            <a:chExt cx="5389223" cy="1015663"/>
          </a:xfrm>
        </p:grpSpPr>
        <p:sp>
          <p:nvSpPr>
            <p:cNvPr id="118" name="TextBox 117"/>
            <p:cNvSpPr txBox="1"/>
            <p:nvPr/>
          </p:nvSpPr>
          <p:spPr>
            <a:xfrm>
              <a:off x="3657600" y="228600"/>
              <a:ext cx="381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к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191000" y="2286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о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800600" y="2286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м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10200" y="2286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п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019800" y="228600"/>
              <a:ext cx="5453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ь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553200" y="228600"/>
              <a:ext cx="73930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ю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239000" y="228600"/>
              <a:ext cx="457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т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848600" y="2286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е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8458200" y="228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р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1" name="Группа 107"/>
          <p:cNvGrpSpPr/>
          <p:nvPr/>
        </p:nvGrpSpPr>
        <p:grpSpPr>
          <a:xfrm>
            <a:off x="1676400" y="609600"/>
            <a:ext cx="4246223" cy="1015663"/>
            <a:chOff x="1752600" y="838200"/>
            <a:chExt cx="4246223" cy="1015663"/>
          </a:xfrm>
        </p:grpSpPr>
        <p:sp>
          <p:nvSpPr>
            <p:cNvPr id="93" name="TextBox 92"/>
            <p:cNvSpPr txBox="1"/>
            <p:nvPr/>
          </p:nvSpPr>
          <p:spPr>
            <a:xfrm>
              <a:off x="1752600" y="8382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м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362200" y="838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971800" y="8382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н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581400" y="838200"/>
              <a:ext cx="59984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и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191000" y="838200"/>
              <a:ext cx="48282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т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800600" y="838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410200" y="8382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</p:grpSp>
      <p:grpSp>
        <p:nvGrpSpPr>
          <p:cNvPr id="12" name="Группа 114"/>
          <p:cNvGrpSpPr/>
          <p:nvPr/>
        </p:nvGrpSpPr>
        <p:grpSpPr>
          <a:xfrm>
            <a:off x="3581400" y="1219200"/>
            <a:ext cx="3560423" cy="1015663"/>
            <a:chOff x="3657600" y="1447800"/>
            <a:chExt cx="3560423" cy="1015663"/>
          </a:xfrm>
        </p:grpSpPr>
        <p:sp>
          <p:nvSpPr>
            <p:cNvPr id="109" name="TextBox 108"/>
            <p:cNvSpPr txBox="1"/>
            <p:nvPr/>
          </p:nvSpPr>
          <p:spPr>
            <a:xfrm>
              <a:off x="3657600" y="14478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с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191000" y="14478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к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800600" y="1447800"/>
              <a:ext cx="5533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а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410200" y="14478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н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019800" y="14478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е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6629400" y="14478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р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" name="Группа 133"/>
          <p:cNvGrpSpPr/>
          <p:nvPr/>
        </p:nvGrpSpPr>
        <p:grpSpPr>
          <a:xfrm>
            <a:off x="3581400" y="1828800"/>
            <a:ext cx="5389223" cy="1015663"/>
            <a:chOff x="3657600" y="2057400"/>
            <a:chExt cx="5389223" cy="1015663"/>
          </a:xfrm>
        </p:grpSpPr>
        <p:sp>
          <p:nvSpPr>
            <p:cNvPr id="108" name="TextBox 107"/>
            <p:cNvSpPr txBox="1"/>
            <p:nvPr/>
          </p:nvSpPr>
          <p:spPr>
            <a:xfrm>
              <a:off x="3657600" y="20574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п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191000" y="20574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FF0000"/>
                  </a:solidFill>
                </a:rPr>
                <a:t>р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800600" y="20574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410200" y="2057400"/>
              <a:ext cx="6014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ц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019800" y="20574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е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629400" y="20574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с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239000" y="20574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с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848600" y="20574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8458200" y="20574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</p:grpSp>
      <p:grpSp>
        <p:nvGrpSpPr>
          <p:cNvPr id="14" name="Группа 138"/>
          <p:cNvGrpSpPr/>
          <p:nvPr/>
        </p:nvGrpSpPr>
        <p:grpSpPr>
          <a:xfrm>
            <a:off x="3505200" y="2438400"/>
            <a:ext cx="2991757" cy="1015663"/>
            <a:chOff x="3581400" y="2667000"/>
            <a:chExt cx="2991757" cy="1015663"/>
          </a:xfrm>
        </p:grpSpPr>
        <p:sp>
          <p:nvSpPr>
            <p:cNvPr id="134" name="TextBox 133"/>
            <p:cNvSpPr txBox="1"/>
            <p:nvPr/>
          </p:nvSpPr>
          <p:spPr>
            <a:xfrm>
              <a:off x="3581400" y="26670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м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4191000" y="2667000"/>
              <a:ext cx="6976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ы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800600" y="2667000"/>
              <a:ext cx="7457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ш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410200" y="26670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к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6019800" y="2667000"/>
              <a:ext cx="5533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а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5" name="Группа 145"/>
          <p:cNvGrpSpPr/>
          <p:nvPr/>
        </p:nvGrpSpPr>
        <p:grpSpPr>
          <a:xfrm>
            <a:off x="1676400" y="3048000"/>
            <a:ext cx="4246223" cy="1015663"/>
            <a:chOff x="1752600" y="3276600"/>
            <a:chExt cx="4246223" cy="1015663"/>
          </a:xfrm>
        </p:grpSpPr>
        <p:sp>
          <p:nvSpPr>
            <p:cNvPr id="139" name="TextBox 138"/>
            <p:cNvSpPr txBox="1"/>
            <p:nvPr/>
          </p:nvSpPr>
          <p:spPr>
            <a:xfrm>
              <a:off x="1752600" y="32766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п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362200" y="3276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971800" y="3276600"/>
              <a:ext cx="59984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и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3581400" y="32766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н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4800600" y="32766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е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410200" y="3276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4191000" y="3276600"/>
              <a:ext cx="48282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FF0000"/>
                  </a:solidFill>
                </a:rPr>
                <a:t>т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3" name="Группа 152"/>
          <p:cNvGrpSpPr/>
          <p:nvPr/>
        </p:nvGrpSpPr>
        <p:grpSpPr>
          <a:xfrm>
            <a:off x="1066800" y="3657600"/>
            <a:ext cx="4257444" cy="1015663"/>
            <a:chOff x="1143000" y="3886200"/>
            <a:chExt cx="4257444" cy="1015663"/>
          </a:xfrm>
        </p:grpSpPr>
        <p:sp>
          <p:nvSpPr>
            <p:cNvPr id="146" name="TextBox 145"/>
            <p:cNvSpPr txBox="1"/>
            <p:nvPr/>
          </p:nvSpPr>
          <p:spPr>
            <a:xfrm>
              <a:off x="2362200" y="3886200"/>
              <a:ext cx="57740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л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143000" y="38862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к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1752600" y="3886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о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2971800" y="3886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о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191000" y="38862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к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3581400" y="38862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н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4800600" y="3886200"/>
              <a:ext cx="59984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и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63" name="Стрелка вправо 162"/>
          <p:cNvSpPr/>
          <p:nvPr/>
        </p:nvSpPr>
        <p:spPr>
          <a:xfrm>
            <a:off x="152400" y="4038600"/>
            <a:ext cx="304800" cy="304800"/>
          </a:xfrm>
          <a:prstGeom prst="rightArrow">
            <a:avLst>
              <a:gd name="adj1" fmla="val 35715"/>
              <a:gd name="adj2" fmla="val 50000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4" name="Рисунок 153" descr="6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2743200"/>
            <a:ext cx="1815757" cy="1647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</p:childTnLst>
        </p:cTn>
      </p:par>
    </p:tnLst>
    <p:bldLst>
      <p:bldP spid="116" grpId="0" animBg="1"/>
      <p:bldP spid="11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Группа 163"/>
          <p:cNvGrpSpPr/>
          <p:nvPr/>
        </p:nvGrpSpPr>
        <p:grpSpPr>
          <a:xfrm>
            <a:off x="3505200" y="228600"/>
            <a:ext cx="5486400" cy="609600"/>
            <a:chOff x="3505200" y="228600"/>
            <a:chExt cx="5486400" cy="609600"/>
          </a:xfrm>
        </p:grpSpPr>
        <p:sp>
          <p:nvSpPr>
            <p:cNvPr id="24" name="Прямоугольник с двумя скругленными противолежащими углами 23"/>
            <p:cNvSpPr/>
            <p:nvPr/>
          </p:nvSpPr>
          <p:spPr>
            <a:xfrm>
              <a:off x="4724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Прямоугольник с двумя скругленными противолежащими углами 33"/>
            <p:cNvSpPr/>
            <p:nvPr/>
          </p:nvSpPr>
          <p:spPr>
            <a:xfrm>
              <a:off x="4114800" y="228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Прямоугольник с двумя скругленными противолежащими углами 35"/>
            <p:cNvSpPr/>
            <p:nvPr/>
          </p:nvSpPr>
          <p:spPr>
            <a:xfrm>
              <a:off x="59436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Прямоугольник с двумя скругленными противолежащими углами 36"/>
            <p:cNvSpPr/>
            <p:nvPr/>
          </p:nvSpPr>
          <p:spPr>
            <a:xfrm>
              <a:off x="65532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Прямоугольник с двумя скругленными противолежащими углами 37"/>
            <p:cNvSpPr/>
            <p:nvPr/>
          </p:nvSpPr>
          <p:spPr>
            <a:xfrm>
              <a:off x="71628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Прямоугольник с двумя скругленными противолежащими углами 38"/>
            <p:cNvSpPr/>
            <p:nvPr/>
          </p:nvSpPr>
          <p:spPr>
            <a:xfrm>
              <a:off x="77724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Прямоугольник с двумя скругленными противолежащими углами 39"/>
            <p:cNvSpPr/>
            <p:nvPr/>
          </p:nvSpPr>
          <p:spPr>
            <a:xfrm>
              <a:off x="8382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Прямоугольник с двумя скругленными противолежащими углами 40"/>
            <p:cNvSpPr/>
            <p:nvPr/>
          </p:nvSpPr>
          <p:spPr>
            <a:xfrm>
              <a:off x="3505200" y="2286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43" name="Прямоугольник с двумя скругленными противолежащими углами 42"/>
            <p:cNvSpPr/>
            <p:nvPr/>
          </p:nvSpPr>
          <p:spPr>
            <a:xfrm>
              <a:off x="5334000" y="2286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5" name="Группа 164"/>
          <p:cNvGrpSpPr/>
          <p:nvPr/>
        </p:nvGrpSpPr>
        <p:grpSpPr>
          <a:xfrm>
            <a:off x="1676400" y="838200"/>
            <a:ext cx="4267200" cy="609600"/>
            <a:chOff x="1676400" y="838200"/>
            <a:chExt cx="4267200" cy="609600"/>
          </a:xfrm>
        </p:grpSpPr>
        <p:sp>
          <p:nvSpPr>
            <p:cNvPr id="35" name="Прямоугольник с двумя скругленными противолежащими углами 34"/>
            <p:cNvSpPr/>
            <p:nvPr/>
          </p:nvSpPr>
          <p:spPr>
            <a:xfrm>
              <a:off x="4724400" y="8382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Прямоугольник с двумя скругленными противолежащими углами 41"/>
            <p:cNvSpPr/>
            <p:nvPr/>
          </p:nvSpPr>
          <p:spPr>
            <a:xfrm>
              <a:off x="53340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с двумя скругленными противолежащими углами 43"/>
            <p:cNvSpPr/>
            <p:nvPr/>
          </p:nvSpPr>
          <p:spPr>
            <a:xfrm>
              <a:off x="4114800" y="838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с двумя скругленными противолежащими углами 44"/>
            <p:cNvSpPr/>
            <p:nvPr/>
          </p:nvSpPr>
          <p:spPr>
            <a:xfrm>
              <a:off x="35052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с двумя скругленными противолежащими углами 45"/>
            <p:cNvSpPr/>
            <p:nvPr/>
          </p:nvSpPr>
          <p:spPr>
            <a:xfrm>
              <a:off x="28956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с двумя скругленными противолежащими углами 46"/>
            <p:cNvSpPr/>
            <p:nvPr/>
          </p:nvSpPr>
          <p:spPr>
            <a:xfrm>
              <a:off x="2286000" y="838200"/>
              <a:ext cx="609600" cy="609600"/>
            </a:xfrm>
            <a:prstGeom prst="round2DiagRect">
              <a:avLst>
                <a:gd name="adj1" fmla="val 11310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с двумя скругленными противолежащими углами 47"/>
            <p:cNvSpPr/>
            <p:nvPr/>
          </p:nvSpPr>
          <p:spPr>
            <a:xfrm>
              <a:off x="1676400" y="8382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6" name="Группа 165"/>
          <p:cNvGrpSpPr/>
          <p:nvPr/>
        </p:nvGrpSpPr>
        <p:grpSpPr>
          <a:xfrm>
            <a:off x="3505200" y="1447800"/>
            <a:ext cx="3657600" cy="609600"/>
            <a:chOff x="3505200" y="1447800"/>
            <a:chExt cx="3657600" cy="609600"/>
          </a:xfrm>
        </p:grpSpPr>
        <p:sp>
          <p:nvSpPr>
            <p:cNvPr id="49" name="Прямоугольник с двумя скругленными противолежащими углами 48"/>
            <p:cNvSpPr/>
            <p:nvPr/>
          </p:nvSpPr>
          <p:spPr>
            <a:xfrm>
              <a:off x="3505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рямоугольник с двумя скругленными противолежащими углами 49"/>
            <p:cNvSpPr/>
            <p:nvPr/>
          </p:nvSpPr>
          <p:spPr>
            <a:xfrm>
              <a:off x="4114800" y="1447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с двумя скругленными противолежащими углами 50"/>
            <p:cNvSpPr/>
            <p:nvPr/>
          </p:nvSpPr>
          <p:spPr>
            <a:xfrm>
              <a:off x="47244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с двумя скругленными противолежащими углами 51"/>
            <p:cNvSpPr/>
            <p:nvPr/>
          </p:nvSpPr>
          <p:spPr>
            <a:xfrm>
              <a:off x="53340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с двумя скругленными противолежащими углами 52"/>
            <p:cNvSpPr/>
            <p:nvPr/>
          </p:nvSpPr>
          <p:spPr>
            <a:xfrm>
              <a:off x="59436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с двумя скругленными противолежащими углами 53"/>
            <p:cNvSpPr/>
            <p:nvPr/>
          </p:nvSpPr>
          <p:spPr>
            <a:xfrm>
              <a:off x="6553200" y="14478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7" name="Группа 166"/>
          <p:cNvGrpSpPr/>
          <p:nvPr/>
        </p:nvGrpSpPr>
        <p:grpSpPr>
          <a:xfrm>
            <a:off x="3505200" y="2057400"/>
            <a:ext cx="5486400" cy="609600"/>
            <a:chOff x="3505200" y="2057400"/>
            <a:chExt cx="5486400" cy="609600"/>
          </a:xfrm>
        </p:grpSpPr>
        <p:sp>
          <p:nvSpPr>
            <p:cNvPr id="55" name="Прямоугольник с двумя скругленными противолежащими углами 54"/>
            <p:cNvSpPr/>
            <p:nvPr/>
          </p:nvSpPr>
          <p:spPr>
            <a:xfrm>
              <a:off x="3505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ямоугольник с двумя скругленными противолежащими углами 55"/>
            <p:cNvSpPr/>
            <p:nvPr/>
          </p:nvSpPr>
          <p:spPr>
            <a:xfrm>
              <a:off x="4114800" y="20574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рямоугольник с двумя скругленными противолежащими углами 56"/>
            <p:cNvSpPr/>
            <p:nvPr/>
          </p:nvSpPr>
          <p:spPr>
            <a:xfrm>
              <a:off x="4724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ик с двумя скругленными противолежащими углами 57"/>
            <p:cNvSpPr/>
            <p:nvPr/>
          </p:nvSpPr>
          <p:spPr>
            <a:xfrm>
              <a:off x="5334000" y="2057400"/>
              <a:ext cx="609600" cy="609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с двумя скругленными противолежащими углами 58"/>
            <p:cNvSpPr/>
            <p:nvPr/>
          </p:nvSpPr>
          <p:spPr>
            <a:xfrm>
              <a:off x="59436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рямоугольник с двумя скругленными противолежащими углами 59"/>
            <p:cNvSpPr/>
            <p:nvPr/>
          </p:nvSpPr>
          <p:spPr>
            <a:xfrm>
              <a:off x="65532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с двумя скругленными противолежащими углами 60"/>
            <p:cNvSpPr/>
            <p:nvPr/>
          </p:nvSpPr>
          <p:spPr>
            <a:xfrm>
              <a:off x="71628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с двумя скругленными противолежащими углами 61"/>
            <p:cNvSpPr/>
            <p:nvPr/>
          </p:nvSpPr>
          <p:spPr>
            <a:xfrm>
              <a:off x="77724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с двумя скругленными противолежащими углами 62"/>
            <p:cNvSpPr/>
            <p:nvPr/>
          </p:nvSpPr>
          <p:spPr>
            <a:xfrm>
              <a:off x="8382000" y="20574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8" name="Группа 167"/>
          <p:cNvGrpSpPr/>
          <p:nvPr/>
        </p:nvGrpSpPr>
        <p:grpSpPr>
          <a:xfrm>
            <a:off x="3505200" y="2667000"/>
            <a:ext cx="3048000" cy="609600"/>
            <a:chOff x="3505200" y="2667000"/>
            <a:chExt cx="3048000" cy="609600"/>
          </a:xfrm>
        </p:grpSpPr>
        <p:sp>
          <p:nvSpPr>
            <p:cNvPr id="64" name="Прямоугольник с двумя скругленными противолежащими углами 63"/>
            <p:cNvSpPr/>
            <p:nvPr/>
          </p:nvSpPr>
          <p:spPr>
            <a:xfrm>
              <a:off x="35052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рямоугольник с двумя скругленными противолежащими углами 64"/>
            <p:cNvSpPr/>
            <p:nvPr/>
          </p:nvSpPr>
          <p:spPr>
            <a:xfrm>
              <a:off x="4114800" y="26670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рямоугольник с двумя скругленными противолежащими углами 65"/>
            <p:cNvSpPr/>
            <p:nvPr/>
          </p:nvSpPr>
          <p:spPr>
            <a:xfrm>
              <a:off x="47244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53340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с двумя скругленными противолежащими углами 67"/>
            <p:cNvSpPr/>
            <p:nvPr/>
          </p:nvSpPr>
          <p:spPr>
            <a:xfrm>
              <a:off x="5943600" y="26670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9" name="Группа 168"/>
          <p:cNvGrpSpPr/>
          <p:nvPr/>
        </p:nvGrpSpPr>
        <p:grpSpPr>
          <a:xfrm>
            <a:off x="1676400" y="3276600"/>
            <a:ext cx="4267200" cy="609600"/>
            <a:chOff x="1676400" y="3276600"/>
            <a:chExt cx="4267200" cy="609600"/>
          </a:xfrm>
        </p:grpSpPr>
        <p:sp>
          <p:nvSpPr>
            <p:cNvPr id="69" name="Прямоугольник с двумя скругленными противолежащими углами 68"/>
            <p:cNvSpPr/>
            <p:nvPr/>
          </p:nvSpPr>
          <p:spPr>
            <a:xfrm>
              <a:off x="5334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с двумя скругленными противолежащими углами 69"/>
            <p:cNvSpPr/>
            <p:nvPr/>
          </p:nvSpPr>
          <p:spPr>
            <a:xfrm>
              <a:off x="4724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с двумя скругленными противолежащими углами 70"/>
            <p:cNvSpPr/>
            <p:nvPr/>
          </p:nvSpPr>
          <p:spPr>
            <a:xfrm>
              <a:off x="4114800" y="32766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с двумя скругленными противолежащими углами 71"/>
            <p:cNvSpPr/>
            <p:nvPr/>
          </p:nvSpPr>
          <p:spPr>
            <a:xfrm>
              <a:off x="35052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с двумя скругленными противолежащими углами 72"/>
            <p:cNvSpPr/>
            <p:nvPr/>
          </p:nvSpPr>
          <p:spPr>
            <a:xfrm>
              <a:off x="28956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с двумя скругленными противолежащими углами 73"/>
            <p:cNvSpPr/>
            <p:nvPr/>
          </p:nvSpPr>
          <p:spPr>
            <a:xfrm>
              <a:off x="22860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с двумя скругленными противолежащими углами 74"/>
            <p:cNvSpPr/>
            <p:nvPr/>
          </p:nvSpPr>
          <p:spPr>
            <a:xfrm>
              <a:off x="1676400" y="32766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0" name="Группа 169"/>
          <p:cNvGrpSpPr/>
          <p:nvPr/>
        </p:nvGrpSpPr>
        <p:grpSpPr>
          <a:xfrm>
            <a:off x="1066800" y="3886200"/>
            <a:ext cx="4267200" cy="609600"/>
            <a:chOff x="1066800" y="3886200"/>
            <a:chExt cx="4267200" cy="609600"/>
          </a:xfrm>
        </p:grpSpPr>
        <p:sp>
          <p:nvSpPr>
            <p:cNvPr id="76" name="Прямоугольник с двумя скругленными противолежащими углами 75"/>
            <p:cNvSpPr/>
            <p:nvPr/>
          </p:nvSpPr>
          <p:spPr>
            <a:xfrm>
              <a:off x="10668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 dirty="0"/>
            </a:p>
          </p:txBody>
        </p:sp>
        <p:sp>
          <p:nvSpPr>
            <p:cNvPr id="77" name="Прямоугольник с двумя скругленными противолежащими углами 76"/>
            <p:cNvSpPr/>
            <p:nvPr/>
          </p:nvSpPr>
          <p:spPr>
            <a:xfrm>
              <a:off x="1676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ик с двумя скругленными противолежащими углами 77"/>
            <p:cNvSpPr/>
            <p:nvPr/>
          </p:nvSpPr>
          <p:spPr>
            <a:xfrm>
              <a:off x="22860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с двумя скругленными противолежащими углами 78"/>
            <p:cNvSpPr/>
            <p:nvPr/>
          </p:nvSpPr>
          <p:spPr>
            <a:xfrm>
              <a:off x="28956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с двумя скругленными противолежащими углами 79"/>
            <p:cNvSpPr/>
            <p:nvPr/>
          </p:nvSpPr>
          <p:spPr>
            <a:xfrm>
              <a:off x="35052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с двумя скругленными противолежащими углами 80"/>
            <p:cNvSpPr/>
            <p:nvPr/>
          </p:nvSpPr>
          <p:spPr>
            <a:xfrm>
              <a:off x="4114800" y="38862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с двумя скругленными противолежащими углами 81"/>
            <p:cNvSpPr/>
            <p:nvPr/>
          </p:nvSpPr>
          <p:spPr>
            <a:xfrm>
              <a:off x="4724400" y="3886200"/>
              <a:ext cx="609600" cy="609600"/>
            </a:xfrm>
            <a:prstGeom prst="round2Diag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1" name="Группа 170"/>
          <p:cNvGrpSpPr/>
          <p:nvPr/>
        </p:nvGrpSpPr>
        <p:grpSpPr>
          <a:xfrm>
            <a:off x="2895600" y="4495800"/>
            <a:ext cx="6096000" cy="609600"/>
            <a:chOff x="2895600" y="4495800"/>
            <a:chExt cx="6096000" cy="609600"/>
          </a:xfrm>
        </p:grpSpPr>
        <p:sp>
          <p:nvSpPr>
            <p:cNvPr id="83" name="Прямоугольник с двумя скругленными противолежащими углами 82"/>
            <p:cNvSpPr/>
            <p:nvPr/>
          </p:nvSpPr>
          <p:spPr>
            <a:xfrm>
              <a:off x="2895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с двумя скругленными противолежащими углами 83"/>
            <p:cNvSpPr/>
            <p:nvPr/>
          </p:nvSpPr>
          <p:spPr>
            <a:xfrm>
              <a:off x="3505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с двумя скругленными противолежащими углами 84"/>
            <p:cNvSpPr/>
            <p:nvPr/>
          </p:nvSpPr>
          <p:spPr>
            <a:xfrm>
              <a:off x="4114800" y="4495800"/>
              <a:ext cx="609600" cy="609600"/>
            </a:xfrm>
            <a:prstGeom prst="round2Diag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с двумя скругленными противолежащими углами 85"/>
            <p:cNvSpPr/>
            <p:nvPr/>
          </p:nvSpPr>
          <p:spPr>
            <a:xfrm>
              <a:off x="4724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с двумя скругленными противолежащими углами 86"/>
            <p:cNvSpPr/>
            <p:nvPr/>
          </p:nvSpPr>
          <p:spPr>
            <a:xfrm>
              <a:off x="5334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рямоугольник с двумя скругленными противолежащими углами 87"/>
            <p:cNvSpPr/>
            <p:nvPr/>
          </p:nvSpPr>
          <p:spPr>
            <a:xfrm>
              <a:off x="59436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рямоугольник с двумя скругленными противолежащими углами 88"/>
            <p:cNvSpPr/>
            <p:nvPr/>
          </p:nvSpPr>
          <p:spPr>
            <a:xfrm>
              <a:off x="65532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ик с двумя скругленными противолежащими углами 89"/>
            <p:cNvSpPr/>
            <p:nvPr/>
          </p:nvSpPr>
          <p:spPr>
            <a:xfrm>
              <a:off x="71628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ик с двумя скругленными противолежащими углами 90"/>
            <p:cNvSpPr/>
            <p:nvPr/>
          </p:nvSpPr>
          <p:spPr>
            <a:xfrm>
              <a:off x="77724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с двумя скругленными противолежащими углами 91"/>
            <p:cNvSpPr/>
            <p:nvPr/>
          </p:nvSpPr>
          <p:spPr>
            <a:xfrm>
              <a:off x="8382000" y="4495800"/>
              <a:ext cx="609600" cy="609600"/>
            </a:xfrm>
            <a:prstGeom prst="round2Diag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0" name="Скругленный прямоугольник 99"/>
          <p:cNvSpPr/>
          <p:nvPr/>
        </p:nvSpPr>
        <p:spPr>
          <a:xfrm>
            <a:off x="2971800" y="304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1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1143000" y="914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2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2971800" y="1524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3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3" name="Скругленный прямоугольник 102"/>
          <p:cNvSpPr/>
          <p:nvPr/>
        </p:nvSpPr>
        <p:spPr>
          <a:xfrm>
            <a:off x="2971800" y="21336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4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2971800" y="27432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5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1143000" y="33528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6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6" name="Скругленный прямоугольник 105"/>
          <p:cNvSpPr/>
          <p:nvPr/>
        </p:nvSpPr>
        <p:spPr>
          <a:xfrm>
            <a:off x="533400" y="39624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7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2362200" y="457200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8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16" name="Скругленная прямоугольная выноска 115"/>
          <p:cNvSpPr/>
          <p:nvPr/>
        </p:nvSpPr>
        <p:spPr>
          <a:xfrm>
            <a:off x="457200" y="5181600"/>
            <a:ext cx="8534400" cy="1524000"/>
          </a:xfrm>
          <a:prstGeom prst="wedgeRoundRectCallout">
            <a:avLst>
              <a:gd name="adj1" fmla="val -53920"/>
              <a:gd name="adj2" fmla="val 424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endParaRPr lang="ru-RU" sz="2400" dirty="0" smtClean="0"/>
          </a:p>
          <a:p>
            <a:r>
              <a:rPr lang="ru-RU" sz="2400" dirty="0" smtClean="0"/>
              <a:t>Нет, она  -  не пианино,</a:t>
            </a:r>
          </a:p>
          <a:p>
            <a:r>
              <a:rPr lang="ru-RU" sz="2400" dirty="0" smtClean="0"/>
              <a:t>Только клавиш в ней -  не счесть! </a:t>
            </a:r>
          </a:p>
          <a:p>
            <a:r>
              <a:rPr lang="ru-RU" sz="2400" dirty="0" smtClean="0"/>
              <a:t>Алфавита там картина,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Знаки, цифры тоже есть.</a:t>
            </a:r>
          </a:p>
          <a:p>
            <a:r>
              <a:rPr lang="ru-RU" sz="2400" dirty="0" smtClean="0"/>
              <a:t>Очень тонкая натура.</a:t>
            </a:r>
          </a:p>
          <a:p>
            <a:r>
              <a:rPr lang="ru-RU" sz="2400" dirty="0" smtClean="0"/>
              <a:t>Имя ей…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grpSp>
        <p:nvGrpSpPr>
          <p:cNvPr id="10" name="Группа 130"/>
          <p:cNvGrpSpPr/>
          <p:nvPr/>
        </p:nvGrpSpPr>
        <p:grpSpPr>
          <a:xfrm>
            <a:off x="3581400" y="0"/>
            <a:ext cx="5389223" cy="1015663"/>
            <a:chOff x="3657600" y="228600"/>
            <a:chExt cx="5389223" cy="1015663"/>
          </a:xfrm>
        </p:grpSpPr>
        <p:sp>
          <p:nvSpPr>
            <p:cNvPr id="118" name="TextBox 117"/>
            <p:cNvSpPr txBox="1"/>
            <p:nvPr/>
          </p:nvSpPr>
          <p:spPr>
            <a:xfrm>
              <a:off x="3657600" y="228600"/>
              <a:ext cx="381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к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191000" y="2286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о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800600" y="2286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м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10200" y="2286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п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019800" y="228600"/>
              <a:ext cx="5453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ь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553200" y="228600"/>
              <a:ext cx="73930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ю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239000" y="228600"/>
              <a:ext cx="457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т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848600" y="2286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е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8458200" y="228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р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72" name="Группа 171"/>
          <p:cNvGrpSpPr/>
          <p:nvPr/>
        </p:nvGrpSpPr>
        <p:grpSpPr>
          <a:xfrm>
            <a:off x="1676400" y="609600"/>
            <a:ext cx="4246223" cy="1015663"/>
            <a:chOff x="1676400" y="609600"/>
            <a:chExt cx="4246223" cy="1015663"/>
          </a:xfrm>
        </p:grpSpPr>
        <p:sp>
          <p:nvSpPr>
            <p:cNvPr id="93" name="TextBox 92"/>
            <p:cNvSpPr txBox="1"/>
            <p:nvPr/>
          </p:nvSpPr>
          <p:spPr>
            <a:xfrm>
              <a:off x="1676400" y="6096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м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286000" y="6096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895600" y="6096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н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505200" y="609600"/>
              <a:ext cx="59984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и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114800" y="609600"/>
              <a:ext cx="48282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т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724400" y="6096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334000" y="609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</p:grpSp>
      <p:grpSp>
        <p:nvGrpSpPr>
          <p:cNvPr id="12" name="Группа 114"/>
          <p:cNvGrpSpPr/>
          <p:nvPr/>
        </p:nvGrpSpPr>
        <p:grpSpPr>
          <a:xfrm>
            <a:off x="3581400" y="1219200"/>
            <a:ext cx="3560423" cy="1015663"/>
            <a:chOff x="3657600" y="1447800"/>
            <a:chExt cx="3560423" cy="1015663"/>
          </a:xfrm>
        </p:grpSpPr>
        <p:sp>
          <p:nvSpPr>
            <p:cNvPr id="109" name="TextBox 108"/>
            <p:cNvSpPr txBox="1"/>
            <p:nvPr/>
          </p:nvSpPr>
          <p:spPr>
            <a:xfrm>
              <a:off x="3657600" y="14478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с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191000" y="14478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к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800600" y="1447800"/>
              <a:ext cx="5533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а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410200" y="14478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н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019800" y="14478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е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6629400" y="14478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р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" name="Группа 133"/>
          <p:cNvGrpSpPr/>
          <p:nvPr/>
        </p:nvGrpSpPr>
        <p:grpSpPr>
          <a:xfrm>
            <a:off x="3581400" y="1828800"/>
            <a:ext cx="5389223" cy="1015663"/>
            <a:chOff x="3657600" y="2057400"/>
            <a:chExt cx="5389223" cy="1015663"/>
          </a:xfrm>
        </p:grpSpPr>
        <p:sp>
          <p:nvSpPr>
            <p:cNvPr id="108" name="TextBox 107"/>
            <p:cNvSpPr txBox="1"/>
            <p:nvPr/>
          </p:nvSpPr>
          <p:spPr>
            <a:xfrm>
              <a:off x="3657600" y="20574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п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191000" y="20574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FF0000"/>
                  </a:solidFill>
                </a:rPr>
                <a:t>р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800600" y="20574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410200" y="2057400"/>
              <a:ext cx="6014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ц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019800" y="20574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е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629400" y="20574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с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239000" y="2057400"/>
              <a:ext cx="5100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с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848600" y="20574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о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8458200" y="20574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</p:grpSp>
      <p:grpSp>
        <p:nvGrpSpPr>
          <p:cNvPr id="14" name="Группа 138"/>
          <p:cNvGrpSpPr/>
          <p:nvPr/>
        </p:nvGrpSpPr>
        <p:grpSpPr>
          <a:xfrm>
            <a:off x="3505200" y="2438400"/>
            <a:ext cx="2991757" cy="1015663"/>
            <a:chOff x="3581400" y="2667000"/>
            <a:chExt cx="2991757" cy="1015663"/>
          </a:xfrm>
        </p:grpSpPr>
        <p:sp>
          <p:nvSpPr>
            <p:cNvPr id="134" name="TextBox 133"/>
            <p:cNvSpPr txBox="1"/>
            <p:nvPr/>
          </p:nvSpPr>
          <p:spPr>
            <a:xfrm>
              <a:off x="3581400" y="2667000"/>
              <a:ext cx="7056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м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4191000" y="2667000"/>
              <a:ext cx="6976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ы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800600" y="2667000"/>
              <a:ext cx="7457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ш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410200" y="26670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к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6019800" y="2667000"/>
              <a:ext cx="5533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а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5" name="Группа 145"/>
          <p:cNvGrpSpPr/>
          <p:nvPr/>
        </p:nvGrpSpPr>
        <p:grpSpPr>
          <a:xfrm>
            <a:off x="1676400" y="3048000"/>
            <a:ext cx="4246223" cy="1015663"/>
            <a:chOff x="1752600" y="3276600"/>
            <a:chExt cx="4246223" cy="1015663"/>
          </a:xfrm>
        </p:grpSpPr>
        <p:sp>
          <p:nvSpPr>
            <p:cNvPr id="139" name="TextBox 138"/>
            <p:cNvSpPr txBox="1"/>
            <p:nvPr/>
          </p:nvSpPr>
          <p:spPr>
            <a:xfrm>
              <a:off x="1752600" y="3276600"/>
              <a:ext cx="5854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п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362200" y="3276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971800" y="3276600"/>
              <a:ext cx="59984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и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3581400" y="32766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н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4800600" y="3276600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е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410200" y="32766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4191000" y="3276600"/>
              <a:ext cx="48282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err="1" smtClean="0">
                  <a:solidFill>
                    <a:srgbClr val="FF0000"/>
                  </a:solidFill>
                </a:rPr>
                <a:t>т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Группа 152"/>
          <p:cNvGrpSpPr/>
          <p:nvPr/>
        </p:nvGrpSpPr>
        <p:grpSpPr>
          <a:xfrm>
            <a:off x="1066800" y="3657600"/>
            <a:ext cx="4257444" cy="1015663"/>
            <a:chOff x="1143000" y="3886200"/>
            <a:chExt cx="4257444" cy="1015663"/>
          </a:xfrm>
        </p:grpSpPr>
        <p:sp>
          <p:nvSpPr>
            <p:cNvPr id="146" name="TextBox 145"/>
            <p:cNvSpPr txBox="1"/>
            <p:nvPr/>
          </p:nvSpPr>
          <p:spPr>
            <a:xfrm>
              <a:off x="2362200" y="3886200"/>
              <a:ext cx="57740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л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143000" y="38862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к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1752600" y="3886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о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2971800" y="3886200"/>
              <a:ext cx="5902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о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191000" y="38862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к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3581400" y="3886200"/>
              <a:ext cx="59663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н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4800600" y="3886200"/>
              <a:ext cx="59984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FF00"/>
                  </a:solidFill>
                </a:rPr>
                <a:t>и</a:t>
              </a:r>
              <a:endParaRPr lang="ru-RU" sz="6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63" name="Группа 162"/>
          <p:cNvGrpSpPr/>
          <p:nvPr/>
        </p:nvGrpSpPr>
        <p:grpSpPr>
          <a:xfrm>
            <a:off x="2895600" y="4267200"/>
            <a:ext cx="6039757" cy="1015663"/>
            <a:chOff x="2971800" y="4495800"/>
            <a:chExt cx="6039757" cy="1015663"/>
          </a:xfrm>
        </p:grpSpPr>
        <p:sp>
          <p:nvSpPr>
            <p:cNvPr id="153" name="TextBox 152"/>
            <p:cNvSpPr txBox="1"/>
            <p:nvPr/>
          </p:nvSpPr>
          <p:spPr>
            <a:xfrm>
              <a:off x="2971800" y="4495800"/>
              <a:ext cx="5421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к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3581400" y="4495800"/>
              <a:ext cx="57740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л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4191000" y="4495800"/>
              <a:ext cx="5533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FF0000"/>
                  </a:solidFill>
                </a:rPr>
                <a:t>а</a:t>
              </a:r>
              <a:endParaRPr lang="ru-RU" sz="6000" dirty="0">
                <a:solidFill>
                  <a:srgbClr val="FF0000"/>
                </a:solidFill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4800600" y="4495800"/>
              <a:ext cx="5533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в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5410200" y="4495800"/>
              <a:ext cx="59984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и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019800" y="4495800"/>
              <a:ext cx="5533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а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6629400" y="4495800"/>
              <a:ext cx="48282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т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7239000" y="4495800"/>
              <a:ext cx="53251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у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7848600" y="4495800"/>
              <a:ext cx="58862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р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8458200" y="4495800"/>
              <a:ext cx="5533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solidFill>
                    <a:srgbClr val="23AD6F"/>
                  </a:solidFill>
                </a:rPr>
                <a:t>а</a:t>
              </a:r>
              <a:endParaRPr lang="ru-RU" sz="6000" dirty="0">
                <a:solidFill>
                  <a:srgbClr val="23AD6F"/>
                </a:solidFill>
              </a:endParaRPr>
            </a:p>
          </p:txBody>
        </p:sp>
      </p:grpSp>
      <p:sp>
        <p:nvSpPr>
          <p:cNvPr id="173" name="Стрелка вправо 172"/>
          <p:cNvSpPr/>
          <p:nvPr/>
        </p:nvSpPr>
        <p:spPr>
          <a:xfrm>
            <a:off x="1524000" y="4648200"/>
            <a:ext cx="762000" cy="30480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4" name="Рисунок 173" descr="animashki-komputeri-10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676400"/>
            <a:ext cx="1885950" cy="1466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</p:childTnLst>
        </p:cTn>
      </p:par>
    </p:tnLst>
    <p:bldLst>
      <p:bldP spid="116" grpId="0" animBg="1"/>
      <p:bldP spid="11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533</Words>
  <PresentationFormat>Экран (4:3)</PresentationFormat>
  <Paragraphs>381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51</cp:revision>
  <dcterms:modified xsi:type="dcterms:W3CDTF">2014-01-27T17:15:14Z</dcterms:modified>
</cp:coreProperties>
</file>