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vetlana\Desktop\&#1048;&#1082;&#1090;%20&#1082;&#1086;&#1085;&#1082;&#1091;&#1088;&#1089;\&#1097;&#1077;&#1083;&#1095;&#1086;&#1082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vetlana\Desktop\&#1048;&#1082;&#1090;%20&#1082;&#1086;&#1085;&#1082;&#1091;&#1088;&#1089;\Ekaterina_ZHeleznova_-_Razminka_(iPlayer.fm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конспект занятия по обучению грамоте 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подготовительной группе по теме: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«Звук и буква Д»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    Дёмина Н.А.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562726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дошкольное учреждение «Детский сад общеразвивающего вида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Золотой петушок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26185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Светлана\Desktop\РЕЧЕВОЕ РАЗВ\сюжетная карт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libri"/>
                <a:ea typeface="Calibri"/>
                <a:cs typeface="Times New Roman"/>
              </a:rPr>
              <a:t>                     </a:t>
            </a:r>
            <a:r>
              <a:rPr lang="ru-RU" sz="3600" i="1" dirty="0">
                <a:solidFill>
                  <a:srgbClr val="FF0000"/>
                </a:solidFill>
                <a:latin typeface="Times New Roman"/>
                <a:ea typeface="Calibri"/>
              </a:rPr>
              <a:t>Игра</a:t>
            </a:r>
            <a:r>
              <a:rPr lang="ru-RU" sz="3600" i="1" dirty="0">
                <a:solidFill>
                  <a:srgbClr val="FF0000"/>
                </a:solidFill>
                <a:latin typeface="Algerian"/>
                <a:ea typeface="Calibri"/>
                <a:cs typeface="Times New Roman"/>
              </a:rPr>
              <a:t> «</a:t>
            </a:r>
            <a:r>
              <a:rPr lang="ru-RU" sz="3600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i="1" dirty="0">
                <a:solidFill>
                  <a:srgbClr val="FF0000"/>
                </a:solidFill>
                <a:latin typeface="Times New Roman"/>
                <a:ea typeface="Calibri"/>
              </a:rPr>
              <a:t>Составь</a:t>
            </a:r>
            <a:r>
              <a:rPr lang="ru-RU" sz="3600" i="1" dirty="0">
                <a:solidFill>
                  <a:srgbClr val="FF000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ru-RU" sz="3600" i="1" dirty="0">
                <a:solidFill>
                  <a:srgbClr val="FF0000"/>
                </a:solidFill>
                <a:latin typeface="Times New Roman"/>
                <a:ea typeface="Calibri"/>
              </a:rPr>
              <a:t>слово</a:t>
            </a:r>
            <a:r>
              <a:rPr lang="ru-RU" sz="3600" i="1" dirty="0">
                <a:solidFill>
                  <a:srgbClr val="FF0000"/>
                </a:solidFill>
                <a:latin typeface="Algerian"/>
                <a:ea typeface="Calibri"/>
                <a:cs typeface="Times New Roman"/>
              </a:rPr>
              <a:t>»</a:t>
            </a:r>
            <a:endParaRPr lang="ru-RU" sz="36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1642623" y="3598912"/>
            <a:ext cx="2037662" cy="148627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690642" y="1986808"/>
            <a:ext cx="1977886" cy="146301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002060"/>
                </a:solidFill>
              </a:rPr>
              <a:t>д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3203848" y="1844825"/>
            <a:ext cx="1944216" cy="1440160"/>
          </a:xfrm>
          <a:prstGeom prst="cloudCallout">
            <a:avLst>
              <a:gd name="adj1" fmla="val -18524"/>
              <a:gd name="adj2" fmla="val 625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5292080" y="3582322"/>
            <a:ext cx="2016224" cy="150286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3491878" y="4653136"/>
            <a:ext cx="1944218" cy="151216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002060"/>
                </a:solidFill>
              </a:rPr>
              <a:t>н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5961856" y="1844825"/>
            <a:ext cx="1994520" cy="144015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002060"/>
                </a:solidFill>
              </a:rPr>
              <a:t>м</a:t>
            </a:r>
          </a:p>
        </p:txBody>
      </p:sp>
      <p:pic>
        <p:nvPicPr>
          <p:cNvPr id="13" name="щелч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2500306"/>
            <a:ext cx="304800" cy="304800"/>
          </a:xfrm>
          <a:prstGeom prst="rect">
            <a:avLst/>
          </a:prstGeom>
        </p:spPr>
      </p:pic>
      <p:pic>
        <p:nvPicPr>
          <p:cNvPr id="14" name="щелч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14810" y="2143116"/>
            <a:ext cx="304800" cy="304800"/>
          </a:xfrm>
          <a:prstGeom prst="rect">
            <a:avLst/>
          </a:prstGeom>
        </p:spPr>
      </p:pic>
      <p:pic>
        <p:nvPicPr>
          <p:cNvPr id="15" name="щелч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000892" y="2357430"/>
            <a:ext cx="304800" cy="304800"/>
          </a:xfrm>
          <a:prstGeom prst="rect">
            <a:avLst/>
          </a:prstGeom>
        </p:spPr>
      </p:pic>
      <p:pic>
        <p:nvPicPr>
          <p:cNvPr id="16" name="щелч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4357694"/>
            <a:ext cx="304800" cy="304800"/>
          </a:xfrm>
          <a:prstGeom prst="rect">
            <a:avLst/>
          </a:prstGeom>
        </p:spPr>
      </p:pic>
      <p:pic>
        <p:nvPicPr>
          <p:cNvPr id="17" name="щелч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щелч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1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1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etra-toys.ru/image/cache/data/Domino_Frukty-850x8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8883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6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Desktop\РЕЧЕВОЕ РАЗВ\конец прези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Тема:</a:t>
            </a:r>
            <a:r>
              <a:rPr lang="ru-RU" sz="3600" dirty="0"/>
              <a:t>        </a:t>
            </a:r>
            <a:r>
              <a:rPr lang="ru-RU" sz="3600" dirty="0">
                <a:solidFill>
                  <a:srgbClr val="0070C0"/>
                </a:solidFill>
              </a:rPr>
              <a:t>Звук и буква «Д».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Autofit/>
          </a:bodyPr>
          <a:lstStyle/>
          <a:p>
            <a:r>
              <a:rPr lang="ru-RU" b="1" u="sng" dirty="0"/>
              <a:t>Цель</a:t>
            </a:r>
            <a:r>
              <a:rPr lang="ru-RU" b="1" dirty="0"/>
              <a:t>:</a:t>
            </a:r>
            <a:r>
              <a:rPr lang="ru-RU" dirty="0"/>
              <a:t> Знакомство  детей со </a:t>
            </a:r>
            <a:r>
              <a:rPr lang="ru-RU" b="1" dirty="0"/>
              <a:t>звуком и буквой Д</a:t>
            </a:r>
            <a:r>
              <a:rPr lang="ru-RU" dirty="0"/>
              <a:t>.</a:t>
            </a:r>
          </a:p>
          <a:p>
            <a:r>
              <a:rPr lang="ru-RU" b="1" u="sng" dirty="0"/>
              <a:t>Задачи</a:t>
            </a:r>
            <a:r>
              <a:rPr lang="ru-RU" b="1" dirty="0"/>
              <a:t>:</a:t>
            </a:r>
          </a:p>
          <a:p>
            <a:r>
              <a:rPr lang="ru-RU" dirty="0"/>
              <a:t> Научить характеризовать </a:t>
            </a:r>
            <a:r>
              <a:rPr lang="ru-RU" b="1" dirty="0"/>
              <a:t>звук</a:t>
            </a:r>
            <a:r>
              <a:rPr lang="ru-RU" dirty="0"/>
              <a:t> [Д] по акустическим и артикуляционным признакам, анализировать звуки;</a:t>
            </a:r>
          </a:p>
          <a:p>
            <a:r>
              <a:rPr lang="ru-RU" dirty="0"/>
              <a:t>Упражнять в выделении </a:t>
            </a:r>
            <a:r>
              <a:rPr lang="ru-RU" b="1" dirty="0"/>
              <a:t>звука</a:t>
            </a:r>
            <a:r>
              <a:rPr lang="ru-RU" dirty="0"/>
              <a:t> [Д] в середине и начале слов;</a:t>
            </a:r>
          </a:p>
          <a:p>
            <a:r>
              <a:rPr lang="ru-RU" dirty="0"/>
              <a:t> Развивать у детей фонематические процессы;</a:t>
            </a:r>
          </a:p>
          <a:p>
            <a:r>
              <a:rPr lang="ru-RU" u="sng" dirty="0"/>
              <a:t> Закреплять понятия</a:t>
            </a:r>
            <a:r>
              <a:rPr lang="ru-RU" dirty="0"/>
              <a:t>: слог, слово, предложение;</a:t>
            </a:r>
          </a:p>
          <a:p>
            <a:r>
              <a:rPr lang="ru-RU" dirty="0"/>
              <a:t> Воспитывать умение внимательно слушать педагога, выполнять поставленную задачу.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16150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РЕЧЕВОЕ РАЗВ\КАРТИНКА СО ЗВУКОМ 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74846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dv.su/wp-content/uploads/2014/12/bochka-dlya-zasolki-dubova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7" y="3212976"/>
            <a:ext cx="42004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ony-ericsson.ru/imgcatalog/1035/1034896/dydochka_playg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18" y="476672"/>
            <a:ext cx="33123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fc.ua/publication/upload/123/545/mel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2" y="3818173"/>
            <a:ext cx="31051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yt3.ggpht.com/-jXFKI8Rbrgk/AAAAAAAAAAI/AAAAAAAAAAA/p164ViQRuw0/s900-c-k-no-mo-rj-c0xffffff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176464" cy="36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b12/000798a9-351e8e66/hello_html_m355c45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ownloads\ДОМИ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36408"/>
            <a:ext cx="4032448" cy="38884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42733"/>
              </p:ext>
            </p:extLst>
          </p:nvPr>
        </p:nvGraphicFramePr>
        <p:xfrm>
          <a:off x="1524000" y="1340769"/>
          <a:ext cx="6096000" cy="97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0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/>
                        <a:t> </a:t>
                      </a:r>
                      <a:r>
                        <a:rPr lang="ru-RU" sz="5400" dirty="0">
                          <a:solidFill>
                            <a:srgbClr val="0070C0"/>
                          </a:solidFill>
                        </a:rPr>
                        <a:t>Д</a:t>
                      </a:r>
                      <a:r>
                        <a:rPr kumimoji="0" lang="ru-RU" sz="5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>
                          <a:solidFill>
                            <a:srgbClr val="0070C0"/>
                          </a:solidFill>
                        </a:rPr>
                        <a:t>М</a:t>
                      </a:r>
                      <a:r>
                        <a:rPr lang="ru-RU" sz="5400" dirty="0">
                          <a:solidFill>
                            <a:srgbClr val="FF0000"/>
                          </a:solidFill>
                        </a:rPr>
                        <a:t>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dirty="0">
                          <a:solidFill>
                            <a:srgbClr val="0070C0"/>
                          </a:solidFill>
                        </a:rPr>
                        <a:t>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Светлана\Desktop\РЕЧЕВОЕ РАЗВ\гноми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944216" cy="24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РЕЧЕВОЕ РАЗВ\заряд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768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katerina_ZHeleznova_-_Razmin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5984" y="55721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1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ветлана\Desktop\РЕЧЕВОЕ РАЗВ\ДОМИК С БУКВ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РЕЧЕВОЕ РАЗВ\ТРУБА ПЕЧНАЯ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5"/>
            <a:ext cx="4355976" cy="32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Desktop\РЕЧЕВОЕ РАЗВ\ДЕРЕВО Д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49999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лана\Desktop\дом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ветлана\Desktop\печ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3924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328</TotalTime>
  <Words>143</Words>
  <Application>Microsoft Office PowerPoint</Application>
  <PresentationFormat>Экран (4:3)</PresentationFormat>
  <Paragraphs>22</Paragraphs>
  <Slides>13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Algerian</vt:lpstr>
      <vt:lpstr>Calibri</vt:lpstr>
      <vt:lpstr>Century Schoolbook</vt:lpstr>
      <vt:lpstr>Times New Roman</vt:lpstr>
      <vt:lpstr>Wingdings</vt:lpstr>
      <vt:lpstr>Wingdings 2</vt:lpstr>
      <vt:lpstr>Эркер</vt:lpstr>
      <vt:lpstr>конспект занятия по обучению грамоте   в подготовительной группе по теме:  «Звук и буква Д»  </vt:lpstr>
      <vt:lpstr>Тема:        Звук и буква «Д».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Игра « Составь слово»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обучению грамоте  в подготовительной группе по теме:  «Звук и буква Д» </dc:title>
  <dc:creator>Светлана Зарецкая</dc:creator>
  <cp:lastModifiedBy>Наталья</cp:lastModifiedBy>
  <cp:revision>29</cp:revision>
  <dcterms:created xsi:type="dcterms:W3CDTF">2018-01-20T08:11:26Z</dcterms:created>
  <dcterms:modified xsi:type="dcterms:W3CDTF">2021-05-12T16:35:56Z</dcterms:modified>
</cp:coreProperties>
</file>