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72" r:id="rId5"/>
    <p:sldId id="274" r:id="rId6"/>
    <p:sldId id="278" r:id="rId7"/>
    <p:sldId id="280" r:id="rId8"/>
    <p:sldId id="281" r:id="rId9"/>
    <p:sldId id="260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0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2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3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3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9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2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3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1B49-724D-425C-9589-7AD72243425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099F-7645-4BE4-ABCB-5A68D49B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lgachudakova.files.wordpress.com/2013/06/7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76" y="1675480"/>
            <a:ext cx="3557815" cy="49026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77639" y="1487055"/>
            <a:ext cx="5674359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экономику с Буратино.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Сбережения и накопления. Денежная прибыль. Банк»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lgachudakova.files.wordpress.com/2013/06/7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ne-kurim.ru/forum/attachments/52621_html_md34dcd0-png.620496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8" y="3069317"/>
            <a:ext cx="4501663" cy="3252647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927" y="393896"/>
            <a:ext cx="10114670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орогой  Буратино!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Теперь ты знаешь  об истории появления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денег,  способах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зарабатывания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разумного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использования, о накоплении и сбережении.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потребностях, доходах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семейного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бюджета. О товарах и услугах, профессиях и рекламе. Никто тебя теперь не сможет обмануть. В  пословице народная мудрость: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«Век живи- век учись!»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lgachudakova.files.wordpress.com/2013/06/7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7d2/00030189-f1a53b4f/2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26" y="2245138"/>
            <a:ext cx="6624260" cy="4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182880"/>
            <a:ext cx="1098422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Буратино!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снова встретились, чтобы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поговорить о финансах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Надеюсь, что ты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экономил и  накопил деньги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?- спросила Мальвина. «Конечно! Пока было лето, я собирал грибы и ягоды в лесу, продавал и накопил деньги. Теперь 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смогу купить себе ноутбук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ответил Буратино и показал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копилку.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104" name="Picture 8" descr="https://www.ordenmugestva.ru/upload/resize_cache/iblock/761/800_800_1/7615e5321b755ba8f807516c983e8f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17" y="8770537"/>
            <a:ext cx="125438" cy="1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thumbs.dreamstime.com/b/%D1%87%D0%B5%D0%BA%D0%B0%D0%BD%D1%8C%D1%82%D0%B5-%D0%BF%D0%B0-%D0%B0%D1%82%D1%8C-%D0%B2-%D0%BA%D0%BE%D0%BF%D0%B8-%D0%BA%D1%83-382849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46" y="3069125"/>
            <a:ext cx="1045311" cy="10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0-07/1593809876_36-p-skazochnii-fon-dlya-prezentatsii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olgachudakova.files.wordpress.com/2013/06/7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8538" y="160338"/>
            <a:ext cx="96460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 этот раз мечта Буратино не исполнилась, так как у него появились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незапланированные расходы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Подскажите какие?</a:t>
            </a:r>
            <a:endParaRPr lang="ru-RU" sz="2400" dirty="0"/>
          </a:p>
        </p:txBody>
      </p:sp>
      <p:pic>
        <p:nvPicPr>
          <p:cNvPr id="5" name="Picture 4" descr="https://krot.info/uploads/posts/2020-01/1579215311_61-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394095"/>
            <a:ext cx="8730517" cy="52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humbs.dreamstime.com/b/%C3%B1%C2%81%C3%B1%E2%80%9A%C3%B0%C2%B0%C3%B1%E2%82%AC%C3%B1%E2%80%B9%C3%B0%C2%B9-%C3%B0%C2%BAo%C3%B1%E2%82%AC%C3%B0%C2%B8%C3%B1%E2%80%A1%C3%B0%C2%BD%C3%B0%C2%B5%C3%B0%C2%B2%C3%B1%E2%80%B9%C3%B0%C2%B9-%C3%B0%C2%B1o%C3%B1%E2%80%9A%C3%B0%C2%B8%C3%B0%C2%BDo%C3%B0%C2%BA-co%C3%B1%E2%82%AC%C3%B0%C2%B2%C3%B0%C2%B0%C3%B0%C2%BD%C3%B0%C2%BD%C3%B1%E2%80%B9%C3%B0%C2%B9-%C3%B0%C2%B1%C3%B1%E2%82%AC%C3%B0%C2%B0%C3%B0%C2%B9%C3%B0%C2%BD%C3%B0%C2%B0-%C3%B0%C2%B8%C3%B0%C2%B7o%C3%B0%C2%BB%C3%B0%C2%B8%C3%B1%E2%82%ACo%C3%B0%C2%B2%C3%B0%C2%B0%C3%B0%C2%BD%C3%B0%C2%BD%C3%B1%E2%80%B9%C3%B0%C2%B9-%C3%B0%C2%BD%C3%B0%C2%B0-%C3%B0%C2%B1%C3%B0%C2%B5%C3%B0%C2%BBo%C3%B0%C2%B9-139310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55" y="2075475"/>
            <a:ext cx="1452026" cy="11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mpng.subpng.com/20190808/xtj/kisspng-broken-chair-cartoon-table-drawing-5d4b9ed78b7142.0777885215652369515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80" y="1624106"/>
            <a:ext cx="2053469" cy="20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im0-tub-ru.yandex.net/i?id=9fb2aeff7e212810adf63e83742bb05e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4" y="3343854"/>
            <a:ext cx="2743313" cy="27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png.rinvik.ru/files/Zelenaya-narisovannaya-korobka-s-krasno-beloj-lentoj-i-banto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96" y="4056878"/>
            <a:ext cx="1178655" cy="131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stihi.ru/pics/2020/07/27/71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567871"/>
            <a:ext cx="1497734" cy="14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99" y="4168107"/>
            <a:ext cx="2601788" cy="19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lgachudakova.files.wordpress.com/2013/06/7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7d2/00030189-f1a53b4f/2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26" y="2245138"/>
            <a:ext cx="6624260" cy="4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3213" y="365761"/>
            <a:ext cx="983331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Придётся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устроиться на работу!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быть?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спросил Мальвину 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не хочешь ли ты , Буратино,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нашем театре?</a:t>
            </a:r>
            <a:endParaRPr lang="ru-RU" sz="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Picture 6" descr="https://clipart-best.com/img/question-mark/question-mark-clip-art-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80" y="2788920"/>
            <a:ext cx="981546" cy="10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0"/>
            <a:ext cx="12192000" cy="6845120"/>
          </a:xfrm>
          <a:prstGeom prst="rect">
            <a:avLst/>
          </a:prstGeom>
        </p:spPr>
      </p:pic>
      <p:pic>
        <p:nvPicPr>
          <p:cNvPr id="4" name="Picture 4" descr="http://i.mycdn.me/i?r=AzEPZsRbOZEKgBhR0XGMT1RkdXs1CfAu0moUcgqTVs3i6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1" y="2520581"/>
            <a:ext cx="6788726" cy="43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4670" y="314036"/>
            <a:ext cx="650367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теперь работаю в театре, 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заработал много денег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215311_61-1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3350" y="160020"/>
            <a:ext cx="4320540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потратить деньги???</a:t>
            </a:r>
          </a:p>
        </p:txBody>
      </p:sp>
      <p:pic>
        <p:nvPicPr>
          <p:cNvPr id="4" name="Picture 2" descr="https://plusworld.ru/wp-content/uploads/2020/04/scale_120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41" y="1621237"/>
            <a:ext cx="4500847" cy="423850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screen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8" y="2142939"/>
            <a:ext cx="4772013" cy="369341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72124" y="834390"/>
            <a:ext cx="455666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положить деньги в банк?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38" y="1621237"/>
            <a:ext cx="4772012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ИГРУШЕК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139" y="2699050"/>
            <a:ext cx="1997721" cy="2967785"/>
          </a:xfrm>
          <a:prstGeom prst="rect">
            <a:avLst/>
          </a:prstGeom>
        </p:spPr>
      </p:pic>
      <p:pic>
        <p:nvPicPr>
          <p:cNvPr id="9" name="Picture 10" descr="https://thumbs.dreamstime.com/b/%D1%87%D0%B5%D0%BA%D0%B0%D0%BD%D1%8C%D1%82%D0%B5-%D0%BF%D0%B0-%D0%B0%D1%82%D1%8C-%D0%B2-%D0%BA%D0%BE%D0%BF%D0%B8-%D0%BA%D1%83-382849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09" y="2949930"/>
            <a:ext cx="708114" cy="7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301" y="834390"/>
            <a:ext cx="48577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сделать покупки в магазине?</a:t>
            </a:r>
            <a:endParaRPr lang="ru-RU" sz="2400" dirty="0"/>
          </a:p>
        </p:txBody>
      </p:sp>
      <p:pic>
        <p:nvPicPr>
          <p:cNvPr id="11" name="Picture 10" descr="https://thumbs.dreamstime.com/b/%D1%87%D0%B5%D0%BA%D0%B0%D0%BD%D1%8C%D1%82%D0%B5-%D0%BF%D0%B0-%D0%B0%D1%82%D1%8C-%D0%B2-%D0%BA%D0%BE%D0%BF%D0%B8-%D0%BA%D1%83-382849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09" y="3102330"/>
            <a:ext cx="708114" cy="7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90647" y="6198985"/>
            <a:ext cx="447352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в копилку?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32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lgachudakova.files.wordpress.com/2013/06/7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5" y="1293167"/>
            <a:ext cx="3029296" cy="4500278"/>
          </a:xfrm>
          <a:prstGeom prst="rect">
            <a:avLst/>
          </a:prstGeom>
        </p:spPr>
      </p:pic>
      <p:pic>
        <p:nvPicPr>
          <p:cNvPr id="4" name="Picture 10" descr="https://thumbs.dreamstime.com/b/%D1%87%D0%B5%D0%BA%D0%B0%D0%BD%D1%8C%D1%82%D0%B5-%D0%BF%D0%B0-%D0%B0%D1%82%D1%8C-%D0%B2-%D0%BA%D0%BE%D0%BF%D0%B8-%D0%BA%D1%83-38284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82" y="1895622"/>
            <a:ext cx="3066756" cy="306675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9126" y="309490"/>
            <a:ext cx="742774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 положил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в копилку! Через некоторое время посчитал, денег осталось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столько, сколько положил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091" y="2442837"/>
            <a:ext cx="898910" cy="4036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006" y="2442837"/>
            <a:ext cx="898910" cy="40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lgachudakova.files.wordpress.com/2013/06/7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165" y="2588454"/>
            <a:ext cx="2383479" cy="3540861"/>
          </a:xfrm>
          <a:prstGeom prst="rect">
            <a:avLst/>
          </a:prstGeom>
        </p:spPr>
      </p:pic>
      <p:pic>
        <p:nvPicPr>
          <p:cNvPr id="5" name="Picture 2" descr="https://plusworld.ru/wp-content/uploads/2020/04/scale_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20" y="0"/>
            <a:ext cx="7282480" cy="6858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315034"/>
            <a:ext cx="898910" cy="403642"/>
          </a:xfrm>
          <a:prstGeom prst="rect">
            <a:avLst/>
          </a:prstGeom>
        </p:spPr>
      </p:pic>
      <p:pic>
        <p:nvPicPr>
          <p:cNvPr id="7" name="Picture 2" descr="https://i.ytimg.com/vi/tbVdWjYpL1E/maxresdefaul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250824"/>
            <a:ext cx="1108984" cy="46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5083" y="464234"/>
            <a:ext cx="433284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 положил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в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вклад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через некоторое время получил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lgachudakova.files.wordpress.com/2013/06/7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krot.info/uploads/posts/2020-01/1579215311_61-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79" y="1418145"/>
            <a:ext cx="9227949" cy="52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99" y="1554199"/>
            <a:ext cx="2744329" cy="49329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01" y="3213264"/>
            <a:ext cx="2298019" cy="31666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0505" y="461727"/>
            <a:ext cx="1084619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заработанные деньги Буратино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 папе Карло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нужных вещей! Папа Карло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гордится своим сыном!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s://w7.pngwing.com/pngs/57/135/png-transparent-hat-fedora-brown-hat-s-brown-hat-top-ha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53" y="1591149"/>
            <a:ext cx="1499674" cy="146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generation5.fr/produits/689/images/jacket_coul_r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49" y="1569785"/>
            <a:ext cx="2784269" cy="19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2.freepng.ru/20180319/tyw/kisspng-newport-cruisers-cruiser-bicycle-single-speed-bicy-bicycles-bike-clipart-images-free-download-pictur-5ab0326dc69e91.565224091521496685813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01" y="3725393"/>
            <a:ext cx="4107703" cy="28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266</Words>
  <Application>Microsoft Office PowerPoint</Application>
  <PresentationFormat>Произвольный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ANATOLII TRUSHNIKOV</dc:creator>
  <cp:lastModifiedBy>Логопед</cp:lastModifiedBy>
  <cp:revision>50</cp:revision>
  <dcterms:created xsi:type="dcterms:W3CDTF">2020-12-25T18:44:51Z</dcterms:created>
  <dcterms:modified xsi:type="dcterms:W3CDTF">2024-01-12T07:56:54Z</dcterms:modified>
</cp:coreProperties>
</file>