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9" r:id="rId2"/>
    <p:sldId id="256" r:id="rId3"/>
    <p:sldId id="257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7" r:id="rId31"/>
    <p:sldId id="316" r:id="rId32"/>
    <p:sldId id="318" r:id="rId33"/>
    <p:sldId id="319" r:id="rId34"/>
    <p:sldId id="32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546CB-6902-4358-A492-E90A8D6359D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28CED-FF29-4D6B-852A-2A410DB4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9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8CED-FF29-4D6B-852A-2A410DB4E01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972" y="188640"/>
            <a:ext cx="8987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Азбука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31366" y="2060848"/>
            <a:ext cx="33538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Алфавит</a:t>
            </a:r>
            <a:endParaRPr kumimoji="0" lang="ru-RU" sz="6600" b="1" i="0" u="none" strike="noStrike" kern="0" cap="none" spc="0" normalizeH="0" baseline="0" noProof="0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92D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1490" y="45349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Arial"/>
              </a:rPr>
              <a:t>Автор: Вольная Екатерина Евгеньевна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Arial"/>
              </a:rPr>
              <a:t>Учитель начальных классов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Arial"/>
              </a:rPr>
              <a:t>МБОУ «Мисайловская СОШ №1»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2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4914" y="726541"/>
            <a:ext cx="214513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72632" y="2357757"/>
            <a:ext cx="247535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6626" name="Picture 2" descr="https://zabavnikplus.ru/wp-content/uploads/b/4/a/b4aba921406046c549353a2f2f8522d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2095"/>
            <a:ext cx="3317814" cy="26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39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6467" y="1700808"/>
            <a:ext cx="231185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5602" name="Picture 2" descr="https://www.pngplay.com/wp-content/uploads/12/Sewing-Needle-PNG-Photo-Clip-Art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1057188"/>
            <a:ext cx="2871674" cy="29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0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91358" y="1700808"/>
            <a:ext cx="264207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й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4578" name="Picture 2" descr="https://gas-kvas.com/uploads/posts/2023-02/1676700806_gas-kvas-com-p-yogurt-risunok-detskii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1" r="27277"/>
          <a:stretch/>
        </p:blipFill>
        <p:spPr bwMode="auto">
          <a:xfrm>
            <a:off x="0" y="437973"/>
            <a:ext cx="3086100" cy="383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0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0831" y="726541"/>
            <a:ext cx="223330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8550" y="2357757"/>
            <a:ext cx="256352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3554" name="Picture 2" descr="https://otkritkis.com/wp-content/uploads/2021/11/236394490-detskaya-kartina-po-nomeram-brushme-kotik-chistyulya-mex6429-mex6429-sn-800x800-1-768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22" y="1125125"/>
            <a:ext cx="3013814" cy="301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1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0794" y="726541"/>
            <a:ext cx="227337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08512" y="2357757"/>
            <a:ext cx="26035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2530" name="Picture 2" descr="https://catherineasquithgallery.com/uploads/posts/2021-03/1614580298_34-p-limon-na-belom-fone-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558"/>
            <a:ext cx="3555707" cy="33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1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2080" y="1249761"/>
            <a:ext cx="388843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13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endParaRPr lang="ru-RU" sz="13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90569" y="726541"/>
            <a:ext cx="251383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8288" y="2357757"/>
            <a:ext cx="284404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506" name="Picture 2" descr="https://gas-kvas.com/uploads/posts/2023-02/1676643174_gas-kvas-com-p-detskii-risunok-mishonka-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8044"/>
            <a:ext cx="3322391" cy="37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0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gas-kvas.com/uploads/posts/2023-01/1673484539_gas-kvas-com-p-nozhnitsi-detskii-risunok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971"/>
            <a:ext cx="3239339" cy="29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98771" y="726541"/>
            <a:ext cx="229742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96490" y="2357757"/>
            <a:ext cx="262764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9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6467" y="1700808"/>
            <a:ext cx="231185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58" name="Picture 2" descr="https://avatars.mds.yandex.net/i?id=e48b5466b751f4828d34f5874e0b97b9cdc82794-494987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5" y="992415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8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98771" y="726541"/>
            <a:ext cx="229742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03703" y="2357757"/>
            <a:ext cx="261321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https://sneg.top/uploads/posts/2023-04/1681376830_sneg-top-p-kartinka-petukha-dlya-detei-tsvetnaya-inst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4" y="733537"/>
            <a:ext cx="3071094" cy="369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0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98771" y="726541"/>
            <a:ext cx="229742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02100" y="2357757"/>
            <a:ext cx="261642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 descr="https://gas-kvas.com/uploads/posts/2023-01/1673581940_gas-kvas-com-p-raduga-tsveta-risunok-detskii-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4" y="1514725"/>
            <a:ext cx="3198599" cy="17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437112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6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16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96542" y="1700808"/>
            <a:ext cx="223170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 </a:t>
            </a:r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https://gas-kvas.com/uploads/posts/2023-01/1673477700_gas-kvas-com-p-arbuz-detskii-risunok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764759"/>
            <a:ext cx="3483864" cy="35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9723" y="726541"/>
            <a:ext cx="213552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77441" y="2357757"/>
            <a:ext cx="24657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AutoShape 2" descr="https://thumbs.dreamstime.com/z/elefante-bonito-do-beb%C3%AA-dos-desenhos-animados-isolado-no-fundo-branco-610618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thumbs.dreamstime.com/z/elefante-bonito-do-beb%C3%AA-dos-desenhos-animados-isolado-no-fundo-branco-6106187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thumbs.dreamstime.com/z/elefante-bonito-do-beb%C3%AA-dos-desenhos-animados-isolado-no-fundo-branco-6106187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gas-kvas.com/uploads/posts/2023-02/1676518771_gas-kvas-com-p-slon-detskii-risunok-kartinki-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r="10086"/>
          <a:stretch/>
        </p:blipFill>
        <p:spPr bwMode="auto">
          <a:xfrm>
            <a:off x="460375" y="1107181"/>
            <a:ext cx="2313697" cy="299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64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ree-images.com/or/f43b/phone_ringing_surprised_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6898"/>
            <a:ext cx="3023728" cy="296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9723" y="726541"/>
            <a:ext cx="213552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5876" y="2357757"/>
            <a:ext cx="242887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9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like.net/uploads/posts/2023-02/1675427306_3-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6" y="1032036"/>
            <a:ext cx="3151312" cy="31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9366" y="1700808"/>
            <a:ext cx="220605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36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 </a:t>
            </a:r>
            <a:r>
              <a:rPr lang="ru-RU" sz="1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endParaRPr lang="ru-RU" sz="1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15415" y="726541"/>
            <a:ext cx="246413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3132" y="2357757"/>
            <a:ext cx="279435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https://sun9-21.userapi.com/impg/0RJpWvdoKxV0t4KCgqTQSPGM1-oDb2c4Y7VrvA/XTj-tjnCvNA.jpg?size=1080x888&amp;quality=95&amp;sign=69f500bfad2f25127b8ee79c58f6a735&amp;c_uniq_tag=XxqKz6YMSthRdfpBx-fXj-sYpdGP1yzTN_Td6hrcus0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r="11068"/>
          <a:stretch/>
        </p:blipFill>
        <p:spPr bwMode="auto">
          <a:xfrm>
            <a:off x="157064" y="1034318"/>
            <a:ext cx="2882836" cy="30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1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endParaRPr lang="ru-RU" sz="1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53273" y="726541"/>
            <a:ext cx="218842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х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50991" y="2357757"/>
            <a:ext cx="251863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х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2" name="Picture 4" descr="http://citystars.prosv.ru/data/tests/20170913214803_59b97d63780bc6.74090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72" y="762616"/>
            <a:ext cx="2215524" cy="322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9233" y="104195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2459" y="1700808"/>
            <a:ext cx="231986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https://img.razrisyika.ru/kart/44/1200/174576-cypa-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t="12667" r="25194" b="12324"/>
          <a:stretch/>
        </p:blipFill>
        <p:spPr bwMode="auto">
          <a:xfrm>
            <a:off x="323528" y="889784"/>
            <a:ext cx="2214734" cy="325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7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34639" y="1700808"/>
            <a:ext cx="255550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AutoShape 2" descr="https://prorisuem.ru/foto/6941/risunok_chasov_dlia_detei_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prorisuem.ru/foto/6941/risunok_chasov_dlia_detei_3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s://clipart-library.com/img/1784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8946"/>
            <a:ext cx="3008646" cy="279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34985" y="1358864"/>
            <a:ext cx="3888433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 </a:t>
            </a:r>
            <a:r>
              <a:rPr lang="ru-RU" sz="1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endParaRPr lang="ru-RU" sz="13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23418" y="1700808"/>
            <a:ext cx="257795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ш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https://gas-kvas.com/uploads/posts/2023-01/1673578252_gas-kvas-com-p-shari-risunok-detskii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08720"/>
            <a:ext cx="3945434" cy="39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1043" y="1268536"/>
            <a:ext cx="3888433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1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endParaRPr lang="ru-RU" sz="13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2280" y="1700808"/>
            <a:ext cx="294022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щ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https://deti-online.com/i/e/2e/57485/main@2x/scheno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r="13254"/>
          <a:stretch/>
        </p:blipFill>
        <p:spPr bwMode="auto">
          <a:xfrm>
            <a:off x="9277" y="704456"/>
            <a:ext cx="2673839" cy="36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6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318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38138"/>
            <a:ext cx="91439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вердый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знак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96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storage.needpix.com/rsynced_images/kids-stuff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" y="1253812"/>
            <a:ext cx="3333747" cy="24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1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16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6787" y="726541"/>
            <a:ext cx="228139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</a:t>
            </a:r>
            <a:r>
              <a:rPr lang="ru-RU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04505" y="2357757"/>
            <a:ext cx="26116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</a:t>
            </a:r>
            <a:r>
              <a:rPr lang="ru-RU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‘]</a:t>
            </a:r>
            <a:endParaRPr lang="ru-RU" sz="1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32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56279" y="1700808"/>
            <a:ext cx="251222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ы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6" name="Picture 6" descr="https://gas-kvas.com/uploads/posts/2023-01/1673459550_gas-kvas-com-p-detskii-risunok-sir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6" y="1676545"/>
            <a:ext cx="2880320" cy="213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318"/>
            <a:ext cx="914399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38138"/>
            <a:ext cx="91439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мягкий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знак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92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1633" y="1700808"/>
            <a:ext cx="196239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 </a:t>
            </a:r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9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https://img.razrisyika.ru/kart/46/1200/181252-eskimo-dlya-detey-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r="25297"/>
          <a:stretch/>
        </p:blipFill>
        <p:spPr bwMode="auto">
          <a:xfrm>
            <a:off x="504484" y="548680"/>
            <a:ext cx="2195307" cy="41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as-kvas.com/uploads/posts/2023-01/1673550098_gas-kvas-com-p-risunok-detskii-yula-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r="9946"/>
          <a:stretch/>
        </p:blipFill>
        <p:spPr bwMode="auto">
          <a:xfrm>
            <a:off x="179512" y="391675"/>
            <a:ext cx="2767455" cy="348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1043" y="1034318"/>
            <a:ext cx="3888433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 </a:t>
            </a:r>
            <a:r>
              <a:rPr lang="ru-RU" sz="1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endParaRPr lang="ru-RU" sz="13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36208" y="764759"/>
            <a:ext cx="230223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[‘</a:t>
            </a:r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 </a:t>
            </a:r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9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2381419"/>
            <a:ext cx="317747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й</a:t>
            </a:r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у </a:t>
            </a:r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9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3/1614554064_82-p-kartinka-yabloka-na-belom-fone-10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4" r="21865"/>
          <a:stretch/>
        </p:blipFill>
        <p:spPr bwMode="auto">
          <a:xfrm>
            <a:off x="174968" y="443151"/>
            <a:ext cx="2827606" cy="384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1043" y="1042349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24988" y="764759"/>
            <a:ext cx="232467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‘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9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8385" y="2365788"/>
            <a:ext cx="319991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й</a:t>
            </a:r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9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g.razrisyika.ru/kart/13/1200/48337-vishnya-dlya-detey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6541"/>
            <a:ext cx="3418355" cy="341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16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6787" y="726541"/>
            <a:ext cx="228139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8550" y="2357757"/>
            <a:ext cx="256352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‘]</a:t>
            </a:r>
            <a:endParaRPr lang="ru-RU" sz="1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48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sz="16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20600" y="726541"/>
            <a:ext cx="205376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8318" y="2357757"/>
            <a:ext cx="238398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‘</a:t>
            </a:r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1746" name="Picture 2" descr="https://gas-kvas.com/uploads/posts/2023-01/1673506942_gas-kvas-com-p-gus-detskii-risunok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2" y="806636"/>
            <a:ext cx="2304470" cy="3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14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16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74726" y="726541"/>
            <a:ext cx="234551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ru-RU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2444" y="2357757"/>
            <a:ext cx="267573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AutoShape 2" descr="https://gas-kvas.com/uploads/posts/2023-02/1676484343_gas-kvas-com-p-kartinki-dom-detskii-risunok-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top-fon.com/uploads/posts/2023-01/1674826480_top-fon-com-p-fon-dlya-prezentatsii-domik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 descr="http://papik.pro/uploads/posts/2021-11/1636587558_1-papik-pro-p-dom-risunok-bez-fona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r="16779"/>
          <a:stretch/>
        </p:blipFill>
        <p:spPr bwMode="auto">
          <a:xfrm>
            <a:off x="0" y="1034318"/>
            <a:ext cx="2666219" cy="324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0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16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7047" y="764759"/>
            <a:ext cx="226055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‘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</a:t>
            </a:r>
            <a:r>
              <a:rPr lang="ru-RU" sz="9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9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9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05000" y="2351294"/>
            <a:ext cx="316464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й</a:t>
            </a:r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</a:t>
            </a:r>
            <a:r>
              <a:rPr lang="ru-RU" sz="9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9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9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9698" name="Picture 2" descr="https://crosti.ru/patterns/00/15/0e/59_picture_c84559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r="12826"/>
          <a:stretch/>
        </p:blipFill>
        <p:spPr bwMode="auto">
          <a:xfrm>
            <a:off x="212893" y="633477"/>
            <a:ext cx="282059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3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30940" y="1034318"/>
            <a:ext cx="3888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1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</a:t>
            </a:r>
            <a:endParaRPr lang="ru-RU" sz="16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99339" y="764759"/>
            <a:ext cx="237597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‘</a:t>
            </a:r>
            <a:r>
              <a:rPr lang="ru-RU" sz="9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9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9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9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351294"/>
            <a:ext cx="328006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й</a:t>
            </a:r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9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9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9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674" name="Picture 2" descr="https://almode.top/uploads/posts/2021-12/1638982733_47-almode-ru-p-yelka-dlya-detei-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74480"/>
            <a:ext cx="2191388" cy="30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Edqd4icd_4Flu_deGex7BoVwmqY6f9lII0-kiQ/vBQ3DZpCnfU.jpg?size=0x0&amp;quality=90&amp;proxy=1&amp;sign=3f1e87f6c45763ec53ce4e2878ca77a4&amp;c_uniq_tag=2XtJddSBeaR9DWvzwZPuz5vWVwx5sqjZAXmIRx7FDA4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62048" r="1727" b="13927"/>
          <a:stretch/>
        </p:blipFill>
        <p:spPr bwMode="auto">
          <a:xfrm>
            <a:off x="179512" y="4534915"/>
            <a:ext cx="8871496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1" y="1196752"/>
            <a:ext cx="388843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endParaRPr lang="ru-RU" sz="1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42363" y="1714830"/>
            <a:ext cx="230864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[ 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</a:t>
            </a:r>
            <a:r>
              <a:rPr lang="ru-RU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9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9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7650" name="Picture 2" descr="https://papik.pro/uploads/posts/2021-12/1639228937_32-papik-pro-p-zhuk-klipart-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263</Words>
  <Application>Microsoft Office PowerPoint</Application>
  <PresentationFormat>Экран (4:3)</PresentationFormat>
  <Paragraphs>94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Катюшка</dc:creator>
  <cp:lastModifiedBy>Катюшка</cp:lastModifiedBy>
  <cp:revision>34</cp:revision>
  <dcterms:created xsi:type="dcterms:W3CDTF">2024-01-18T23:00:19Z</dcterms:created>
  <dcterms:modified xsi:type="dcterms:W3CDTF">2024-01-19T00:57:47Z</dcterms:modified>
</cp:coreProperties>
</file>