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72" r:id="rId2"/>
    <p:sldId id="275" r:id="rId3"/>
    <p:sldId id="280" r:id="rId4"/>
    <p:sldId id="281" r:id="rId5"/>
    <p:sldId id="257" r:id="rId6"/>
    <p:sldId id="259" r:id="rId7"/>
    <p:sldId id="265" r:id="rId8"/>
    <p:sldId id="264" r:id="rId9"/>
    <p:sldId id="266" r:id="rId10"/>
    <p:sldId id="267" r:id="rId11"/>
    <p:sldId id="286" r:id="rId12"/>
    <p:sldId id="268" r:id="rId13"/>
    <p:sldId id="273" r:id="rId14"/>
    <p:sldId id="274" r:id="rId15"/>
    <p:sldId id="288" r:id="rId16"/>
    <p:sldId id="287" r:id="rId17"/>
    <p:sldId id="282" r:id="rId18"/>
    <p:sldId id="283" r:id="rId19"/>
    <p:sldId id="284" r:id="rId20"/>
    <p:sldId id="269" r:id="rId21"/>
    <p:sldId id="270" r:id="rId22"/>
    <p:sldId id="271" r:id="rId23"/>
    <p:sldId id="277" r:id="rId24"/>
    <p:sldId id="278" r:id="rId25"/>
    <p:sldId id="263" r:id="rId26"/>
    <p:sldId id="285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315" autoAdjust="0"/>
  </p:normalViewPr>
  <p:slideViewPr>
    <p:cSldViewPr>
      <p:cViewPr varScale="1">
        <p:scale>
          <a:sx n="85" d="100"/>
          <a:sy n="85" d="100"/>
        </p:scale>
        <p:origin x="-152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12.11.2023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12.11.2023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12.11.2023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12.11.2023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12.11.2023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12.11.2023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12.11.2023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12.11.2023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1412777"/>
            <a:ext cx="77048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132856"/>
            <a:ext cx="4464496" cy="269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1560" y="404665"/>
            <a:ext cx="806489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От деревянных игрушек до современной робототехники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140968"/>
            <a:ext cx="4211960" cy="3572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6744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245611"/>
            <a:ext cx="81199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Вплоть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до 1989 года лица у всех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лего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-человечков были одинаковыми, просто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смайлами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из глаз и улыбки. Первые отличающиеся лица (в частности, небритые) появились в линейке LEGO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Pirates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К слову, у пиратов появились и другие сменные элементы тел, в частности – крюки вместо рук и деревянные ноги.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97" y="1844824"/>
            <a:ext cx="3987957" cy="3987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437" y="1866562"/>
            <a:ext cx="3877030" cy="4492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0767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332656"/>
            <a:ext cx="82089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Тем временем развивалась и «взрослая» линейка LEGO с моторчиками, передачами, карданами и приводами. В 1982 году она получила современное название – LEGO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Technic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1412776"/>
            <a:ext cx="4524375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207837"/>
            <a:ext cx="4176464" cy="3341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75437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88640"/>
            <a:ext cx="84249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Впоследствии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электрические компоненты, в частности сирены и фонари, получили и наборы младших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серий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В LEGO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DUPLO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этой серией стали приключения Винни-Пуха, а в LEGO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Space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– серия «Звёздные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вoйны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». 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988" y="2204864"/>
            <a:ext cx="4490640" cy="449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32689"/>
            <a:ext cx="4538686" cy="3440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8645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404664"/>
            <a:ext cx="79928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1967 год – на полуострове Ютландия, в городе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Биллунде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открывает свои двери тематических парк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Леголенд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(уникальный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выставочный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центр)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его строительства было использовано порядка 46 миллионов элементов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Лего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различного размера, которые скреплялись между собой так же как обычные кирпичи, с помощью тончайшего слоя цементного раствора. Площадь парка развлечений – 100 </a:t>
            </a:r>
            <a:r>
              <a:rPr lang="ru-RU" dirty="0"/>
              <a:t>тысяч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квадратных метров. Датский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Legoland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разделен на несколько тематических зон, предназначенных для веселого и приятного времяпрепровождения различного возраста</a:t>
            </a:r>
            <a:r>
              <a:rPr lang="ru-RU" dirty="0"/>
              <a:t>: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438" y="2896421"/>
            <a:ext cx="7521690" cy="3765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5056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77" y="1052736"/>
            <a:ext cx="8316416" cy="4694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8197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84" y="1204474"/>
            <a:ext cx="8295322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188640"/>
            <a:ext cx="81369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Сегодня в мире существует восемь «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Леголендов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»: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Биллунде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(Дания),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Гюнцбурге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(Германия), Виндзоре (Англия), Калифорнии (США). 15 октября 2011 года был открыт новый парк во Флориде, США.</a:t>
            </a:r>
          </a:p>
        </p:txBody>
      </p:sp>
    </p:spTree>
    <p:extLst>
      <p:ext uri="{BB962C8B-B14F-4D97-AF65-F5344CB8AC3E}">
        <p14:creationId xmlns:p14="http://schemas.microsoft.com/office/powerpoint/2010/main" val="11731278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420" y="1922948"/>
            <a:ext cx="6965032" cy="4632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332656"/>
            <a:ext cx="82089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Здесь воплощаются в реальность самые смелые детские мечты — роботы, летающие тарелки и головокружительные карусели, а также лодки и горки. Кроме того, здесь есть множество настольных игр, где с помощью деталей конструктора можно построить гоночные автомобили или робототехнику. Н</a:t>
            </a:r>
          </a:p>
        </p:txBody>
      </p:sp>
    </p:spTree>
    <p:extLst>
      <p:ext uri="{BB962C8B-B14F-4D97-AF65-F5344CB8AC3E}">
        <p14:creationId xmlns:p14="http://schemas.microsoft.com/office/powerpoint/2010/main" val="26670829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07704" y="332656"/>
            <a:ext cx="45365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Настоящий космолёт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96752"/>
            <a:ext cx="7648347" cy="5041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4221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40" y="476672"/>
            <a:ext cx="64807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Настоящий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Ford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12" y="1340768"/>
            <a:ext cx="7673068" cy="5103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8777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16832"/>
            <a:ext cx="4502882" cy="3001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49374" y="260648"/>
            <a:ext cx="818306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Британский журналист, ведущий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Top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Gear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и большой энтузиаст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Lego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Джеймс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Мэй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построил из любимого конструктора... дом в натуральную величину. На это ему потребовалось 3 миллиона 200 тысяч кирпичиков! Внутри дома из LEGO сделано абсолютно всё – мебель, утварь и даже сантехника, работающие душ и туалет.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707264"/>
            <a:ext cx="3891905" cy="3909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5660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Основатель Lego: Оле Кирк Кристиансен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55"/>
          <a:stretch/>
        </p:blipFill>
        <p:spPr bwMode="auto">
          <a:xfrm>
            <a:off x="1691680" y="1850834"/>
            <a:ext cx="6336704" cy="4731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332656"/>
            <a:ext cx="856895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Основатель компании – обычный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плотник Оле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Кирк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Кристиансен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, который в попытках свести концы с концами изготавливал стулья, столы, гладильные доски. В качестве рекламы, он мастерил миниатюрные образцы собственной продукции, которые выставлял на витрине.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Неожиданно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для всех, небольшие деревянные игрушки пришлись по вкусу местным фермерам.</a:t>
            </a:r>
          </a:p>
          <a:p>
            <a:pPr algn="just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026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412776"/>
            <a:ext cx="5184576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260648"/>
            <a:ext cx="83529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Самая большая частная коллекция - ее обладателем является житель Австралии, Фрэнк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Смоес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который собирает наборы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Лего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 1980 года. В его коллекции более 8000 тысяч фигурок и около 1,2 миллиона кирпичиков.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68761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404664"/>
            <a:ext cx="78488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Самая высокая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Лего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башня – построена в 2017 году, в Тель-Авиве. Ее высота составляет 35 метров, 95 сантиметров.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002" y="1340768"/>
            <a:ext cx="7599413" cy="5064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3927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1412776"/>
            <a:ext cx="8184441" cy="4915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389855"/>
            <a:ext cx="81369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Самая длинная железная дорога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Лего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– ее длина почти 4 км.</a:t>
            </a:r>
          </a:p>
        </p:txBody>
      </p:sp>
    </p:spTree>
    <p:extLst>
      <p:ext uri="{BB962C8B-B14F-4D97-AF65-F5344CB8AC3E}">
        <p14:creationId xmlns:p14="http://schemas.microsoft.com/office/powerpoint/2010/main" val="2279777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76735"/>
            <a:ext cx="7837504" cy="5204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332656"/>
            <a:ext cx="80648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Самый большой дом на колесах был собран в Великобритании. На него ушло 220 000 кирпичиков.</a:t>
            </a:r>
          </a:p>
        </p:txBody>
      </p:sp>
    </p:spTree>
    <p:extLst>
      <p:ext uri="{BB962C8B-B14F-4D97-AF65-F5344CB8AC3E}">
        <p14:creationId xmlns:p14="http://schemas.microsoft.com/office/powerpoint/2010/main" val="1374334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541457"/>
            <a:ext cx="6696744" cy="5022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548680"/>
            <a:ext cx="8496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Самая большая армия клонов – рекорд был зарегистрирован в Великобритании, в 2008 году. Армия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лего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– человечков насчитывала 35310 фигурок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78279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260648"/>
            <a:ext cx="82089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игрушкам прибавилась успешная серия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легокинофильмов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968168"/>
            <a:ext cx="4926858" cy="2771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341" y="4087793"/>
            <a:ext cx="4639333" cy="260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335"/>
          <a:stretch/>
        </p:blipFill>
        <p:spPr bwMode="auto">
          <a:xfrm>
            <a:off x="395536" y="864006"/>
            <a:ext cx="2587965" cy="2979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99592" y="629981"/>
            <a:ext cx="65527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400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6972" y="692696"/>
            <a:ext cx="7992888" cy="540147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115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Спасибо </a:t>
            </a:r>
          </a:p>
          <a:p>
            <a:pPr algn="ctr"/>
            <a:r>
              <a:rPr lang="ru-RU" sz="115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 внимание</a:t>
            </a:r>
            <a:r>
              <a:rPr lang="ru-RU" sz="96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!</a:t>
            </a:r>
            <a:endParaRPr lang="ru-RU" sz="96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40353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476672"/>
            <a:ext cx="84249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Первой игрушкой молодого и пока еще никому не известного производителя становится деревянная утка на колесиках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Большой прибыли компания не приносила и тогда вместе со своим сыном, Готфридом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Кирком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Кристиансеном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он занялся производством деревянных кубиков.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60668" y="4653136"/>
            <a:ext cx="863181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1947 году по инициативе старшего сына основателя компании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Годфрид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компания заказывает в Великобритании инновационную машину для печати пластиковых изделий. На дорогостоящую покупку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Годфрид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решился после того, как создатели агрегата направили ему в качестве примера пластмассовые кубики, разработанные Хиллари Пейджем. Предприниматель мгновенно оценил потенциал изобрет</a:t>
            </a:r>
            <a:r>
              <a:rPr lang="ru-RU" dirty="0"/>
              <a:t>ения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 с энтузиазмом занялся его совершенствованием.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726" y="1844824"/>
            <a:ext cx="4042806" cy="2658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5870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404664"/>
            <a:ext cx="7992888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1950 году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были 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сформулированы 5 ключевых принципов компании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2400" dirty="0"/>
          </a:p>
          <a:p>
            <a:pPr marL="285750" indent="-285750" algn="just">
              <a:buFont typeface="Wingdings" pitchFamily="2" charset="2"/>
              <a:buChar char="§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Безграничный игровой потенциал - из конструкторов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Лего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можно собирать практически любые объекты,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Wingdings" pitchFamily="2" charset="2"/>
              <a:buChar char="§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Производство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игрушек, которые будут интересны, как мальчикам, так и девочкам. Играть в конструктор любят все дети, независимо от пола. Кроме того, компания выпускает и тематические наборы, например,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Лего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Френдс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для девочек. </a:t>
            </a:r>
          </a:p>
          <a:p>
            <a:pPr marL="285750" indent="-285750" algn="just">
              <a:buFont typeface="Wingdings" pitchFamily="2" charset="2"/>
              <a:buChar char="§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Развитие воображения, креативности и фантазии - ключевой социальной миссией компании является производство обучающих игрушек, способствующих совершенствованию личностных и интеллектуальных навыков детей.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Wingdings" pitchFamily="2" charset="2"/>
              <a:buChar char="§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Чем больше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Лего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тем веселее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игра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Wingdings" pitchFamily="2" charset="2"/>
              <a:buChar char="§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Совместная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игра дома с детьми помогает нормализовать отношения внутри семьи.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Если вы думаете, что LEGO – это игрушка, вы ошибаетесь. LEGO – это, можно сказать, инженерная школа, потому что, играя, ребёнок изучает основы конструирование, познаёт мир и приобретает профессию. И неважно, о какой серии речь – «младенческой» LEGO DUPLO или «взрослой» LEGO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Technic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А когда ребёнок вырастает, он строит настоящие машины, настоящие дома и настоящие корабли. </a:t>
            </a:r>
          </a:p>
        </p:txBody>
      </p:sp>
    </p:spTree>
    <p:extLst>
      <p:ext uri="{BB962C8B-B14F-4D97-AF65-F5344CB8AC3E}">
        <p14:creationId xmlns:p14="http://schemas.microsoft.com/office/powerpoint/2010/main" val="3475417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188640"/>
            <a:ext cx="799288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Официально днем рождения пластиковых конструкторов LEGO считается 28 января 1958 года – день, когда датский производитель запатентовал собственное Изобретение под брендом LEGO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Mursten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Первые продукты представляли собой наборы миниатюрных кубиков, предназначенных для строительства домов и различных сооружений</a:t>
            </a:r>
            <a:r>
              <a:rPr lang="ru-RU" dirty="0"/>
              <a:t>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988840"/>
            <a:ext cx="6639099" cy="4577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0806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7" r="23792"/>
          <a:stretch/>
        </p:blipFill>
        <p:spPr bwMode="auto">
          <a:xfrm>
            <a:off x="-28875" y="3645024"/>
            <a:ext cx="3756752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3528" y="260648"/>
            <a:ext cx="849694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В каждый набор входили элементы нескольких видов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Кирпичики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2*2 и 2*4 сантиметра;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Окна с основанием 2*2, 2*3 и 2*4 сантиметра;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Двери с основанием 2*4 сантиметра.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Комбинация этих элементов позволяла строить практически любые дома. Главной особенностью этого конструктора стал тот факт, что все элементы имели уникальную систему зажимов в виде выступов в кирпиче. Пожалуй, самым крутым в этой системе является то, что с момента получения патента на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Лего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она осталась неизменной – кубики, которые были произведены в 1958 году, совместимы с конструктором, выпущенным вчера или в прошлом месяце.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0" t="4061" b="14115"/>
          <a:stretch/>
        </p:blipFill>
        <p:spPr bwMode="auto">
          <a:xfrm>
            <a:off x="3655630" y="3515193"/>
            <a:ext cx="5236208" cy="2520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3011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379" y="2132856"/>
            <a:ext cx="6343650" cy="442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404665"/>
            <a:ext cx="82089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линейке игрушек появлялись всё новые и новые элементы, такие привычные для нас сегодня. Например,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крепление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для колёс LEGO-машинок было запатентовано в 1961-м, в 1964-м наборы разделились на базовые (скажем, дома и машинки) и дополнительные (просто кирпичи, которыми можно было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докомплектовать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базовые наборы) – такая структура сохраняется до сих пор.</a:t>
            </a:r>
          </a:p>
        </p:txBody>
      </p:sp>
    </p:spTree>
    <p:extLst>
      <p:ext uri="{BB962C8B-B14F-4D97-AF65-F5344CB8AC3E}">
        <p14:creationId xmlns:p14="http://schemas.microsoft.com/office/powerpoint/2010/main" val="1651875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121077"/>
            <a:ext cx="7919559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6223" y="404664"/>
            <a:ext cx="80648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1975 году в наборах появились первые прообразы современных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минифигурок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– у них не было подвижных рук, ноги тоже не двигались и были единым целым, на головах не были нарисованы лица. Зато фигурки имели некоторый выбор головных уборов.</a:t>
            </a:r>
          </a:p>
        </p:txBody>
      </p:sp>
    </p:spTree>
    <p:extLst>
      <p:ext uri="{BB962C8B-B14F-4D97-AF65-F5344CB8AC3E}">
        <p14:creationId xmlns:p14="http://schemas.microsoft.com/office/powerpoint/2010/main" val="79752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04864"/>
            <a:ext cx="8488753" cy="3989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476672"/>
            <a:ext cx="84969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Новое же слово сказал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представитель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третьего поколения семьи,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Кьельд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Кирк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Кристиансен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В 1978 году он разработал подвижную фигурку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человека.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Это был уже современный персонаж со смайликом и руками-зажимами. Идея был принята с восторгом, и мир LEGO стал обитаемым</a:t>
            </a:r>
          </a:p>
        </p:txBody>
      </p:sp>
    </p:spTree>
    <p:extLst>
      <p:ext uri="{BB962C8B-B14F-4D97-AF65-F5344CB8AC3E}">
        <p14:creationId xmlns:p14="http://schemas.microsoft.com/office/powerpoint/2010/main" val="3296047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263</TotalTime>
  <Words>1081</Words>
  <Application>Microsoft Office PowerPoint</Application>
  <PresentationFormat>Экран (4:3)</PresentationFormat>
  <Paragraphs>42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Открытая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Егор Воструев</dc:creator>
  <cp:lastModifiedBy>Егор Воструев</cp:lastModifiedBy>
  <cp:revision>23</cp:revision>
  <dcterms:created xsi:type="dcterms:W3CDTF">2023-11-05T01:15:00Z</dcterms:created>
  <dcterms:modified xsi:type="dcterms:W3CDTF">2023-11-12T01:49:51Z</dcterms:modified>
</cp:coreProperties>
</file>