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62" r:id="rId9"/>
    <p:sldId id="263" r:id="rId10"/>
    <p:sldId id="264" r:id="rId11"/>
    <p:sldId id="265" r:id="rId12"/>
    <p:sldId id="267" r:id="rId13"/>
    <p:sldId id="273" r:id="rId14"/>
    <p:sldId id="269" r:id="rId15"/>
    <p:sldId id="274" r:id="rId16"/>
    <p:sldId id="266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puter" initials="C" lastIdx="0" clrIdx="0">
    <p:extLst>
      <p:ext uri="{19B8F6BF-5375-455C-9EA6-DF929625EA0E}">
        <p15:presenceInfo xmlns:p15="http://schemas.microsoft.com/office/powerpoint/2012/main" userId="Compu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3865-DB4D-424E-B2F1-2C3E674EC23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579C-EE71-4105-8B87-8781B4BF0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64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3865-DB4D-424E-B2F1-2C3E674EC23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579C-EE71-4105-8B87-8781B4BF0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04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3865-DB4D-424E-B2F1-2C3E674EC23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579C-EE71-4105-8B87-8781B4BF0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69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3865-DB4D-424E-B2F1-2C3E674EC23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579C-EE71-4105-8B87-8781B4BF065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958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3865-DB4D-424E-B2F1-2C3E674EC23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579C-EE71-4105-8B87-8781B4BF0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377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3865-DB4D-424E-B2F1-2C3E674EC23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579C-EE71-4105-8B87-8781B4BF0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81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3865-DB4D-424E-B2F1-2C3E674EC23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579C-EE71-4105-8B87-8781B4BF0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230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3865-DB4D-424E-B2F1-2C3E674EC23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579C-EE71-4105-8B87-8781B4BF0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933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3865-DB4D-424E-B2F1-2C3E674EC23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579C-EE71-4105-8B87-8781B4BF0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34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3865-DB4D-424E-B2F1-2C3E674EC23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579C-EE71-4105-8B87-8781B4BF0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78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3865-DB4D-424E-B2F1-2C3E674EC23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579C-EE71-4105-8B87-8781B4BF0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30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3865-DB4D-424E-B2F1-2C3E674EC23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579C-EE71-4105-8B87-8781B4BF0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8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3865-DB4D-424E-B2F1-2C3E674EC23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579C-EE71-4105-8B87-8781B4BF0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8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3865-DB4D-424E-B2F1-2C3E674EC23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579C-EE71-4105-8B87-8781B4BF0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41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3865-DB4D-424E-B2F1-2C3E674EC23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579C-EE71-4105-8B87-8781B4BF0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02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3865-DB4D-424E-B2F1-2C3E674EC23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579C-EE71-4105-8B87-8781B4BF0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6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3865-DB4D-424E-B2F1-2C3E674EC23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579C-EE71-4105-8B87-8781B4BF0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5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D4D3865-DB4D-424E-B2F1-2C3E674EC23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2579C-EE71-4105-8B87-8781B4BF0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30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5" Type="http://schemas.openxmlformats.org/officeDocument/2006/relationships/slide" Target="slide10.xml"/><Relationship Id="rId10" Type="http://schemas.openxmlformats.org/officeDocument/2006/relationships/slide" Target="slide17.xml"/><Relationship Id="rId4" Type="http://schemas.openxmlformats.org/officeDocument/2006/relationships/slide" Target="slide9.xml"/><Relationship Id="rId9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фото дом музея гончаров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" r="1604"/>
          <a:stretch/>
        </p:blipFill>
        <p:spPr bwMode="auto">
          <a:xfrm>
            <a:off x="1282701" y="-23130"/>
            <a:ext cx="9842499" cy="68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8600" y="-23130"/>
            <a:ext cx="9410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Виртуальная экскурсия </a:t>
            </a:r>
          </a:p>
          <a:p>
            <a:pPr algn="ctr"/>
            <a:r>
              <a:rPr lang="ru-RU" sz="4000" dirty="0"/>
              <a:t>«Дом-Музей </a:t>
            </a:r>
            <a:r>
              <a:rPr lang="ru-RU" sz="4000" dirty="0" err="1"/>
              <a:t>И</a:t>
            </a:r>
            <a:r>
              <a:rPr lang="ru-RU" sz="4000" dirty="0" err="1" smtClean="0"/>
              <a:t>.А.Гончарова</a:t>
            </a:r>
            <a:r>
              <a:rPr lang="ru-RU" sz="40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0939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useum.ru/imgB.asp?62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0" y="1289080"/>
            <a:ext cx="6471598" cy="422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9090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Виртуальная экскурсия </a:t>
            </a:r>
          </a:p>
          <a:p>
            <a:pPr algn="ctr"/>
            <a:r>
              <a:rPr lang="ru-RU" dirty="0"/>
              <a:t>«Дом-Музей </a:t>
            </a:r>
            <a:r>
              <a:rPr lang="ru-RU" dirty="0" err="1"/>
              <a:t>И</a:t>
            </a:r>
            <a:r>
              <a:rPr lang="ru-RU" dirty="0" err="1" smtClean="0"/>
              <a:t>.А.Гончарова</a:t>
            </a:r>
            <a:r>
              <a:rPr lang="ru-RU" dirty="0"/>
              <a:t>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96150" y="1087774"/>
            <a:ext cx="43815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угловой комнате второго этажа, выходящей окнами на две центральные улицы города, воссоздана комната матери писателя с помощью типологической мебели и предметов быта первой половины XIX века. Уникальный экспонат этого зала – подлинный портрет Авдотьи Матвеевны Гончаровой работы неизвестного художника первой четверти XIX века.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52859" y="5969883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 матери</a:t>
            </a: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11199223" y="6200503"/>
            <a:ext cx="731520" cy="5312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040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Виртуальная экскурсия </a:t>
            </a:r>
          </a:p>
          <a:p>
            <a:pPr algn="ctr"/>
            <a:r>
              <a:rPr lang="ru-RU" dirty="0"/>
              <a:t>«Дом-Музей </a:t>
            </a:r>
            <a:r>
              <a:rPr lang="ru-RU" dirty="0" err="1"/>
              <a:t>И</a:t>
            </a:r>
            <a:r>
              <a:rPr lang="ru-RU" dirty="0" err="1" smtClean="0"/>
              <a:t>.А.Гончарова</a:t>
            </a:r>
            <a:r>
              <a:rPr lang="ru-RU" dirty="0"/>
              <a:t>»</a:t>
            </a:r>
          </a:p>
        </p:txBody>
      </p:sp>
      <p:pic>
        <p:nvPicPr>
          <p:cNvPr id="9218" name="Picture 2" descr="https://img-fotki.yandex.ru/get/517808/165519710.29/0_1662b3_557ce26e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079500"/>
            <a:ext cx="5859155" cy="390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94550" y="1079500"/>
            <a:ext cx="4203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одной из комнат дома Гончаровых, выходящих окнами на центральную улицу города, размещен кабинет Н.Н. Трегубова. Интерьер этого музейного зала воспроизводит типологический кабинет провинциального дворянина первой половины XIX века.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Трегубов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снимал в доме Гончаровых несколько комнат на первом этаже.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0218" y="5416332"/>
            <a:ext cx="2568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Н.Н. Трегубова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11234057" y="6226629"/>
            <a:ext cx="696686" cy="5138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200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Виртуальная экскурсия </a:t>
            </a:r>
          </a:p>
          <a:p>
            <a:pPr algn="ctr"/>
            <a:r>
              <a:rPr lang="ru-RU" dirty="0"/>
              <a:t>«Дом-Музей </a:t>
            </a:r>
            <a:r>
              <a:rPr lang="ru-RU" dirty="0" err="1"/>
              <a:t>И</a:t>
            </a:r>
            <a:r>
              <a:rPr lang="ru-RU" dirty="0" err="1" smtClean="0"/>
              <a:t>.А.Гончарова</a:t>
            </a:r>
            <a:r>
              <a:rPr lang="ru-RU" dirty="0"/>
              <a:t>»</a:t>
            </a:r>
          </a:p>
        </p:txBody>
      </p:sp>
      <p:pic>
        <p:nvPicPr>
          <p:cNvPr id="11266" name="Picture 2" descr="https://img-fotki.yandex.ru/get/510335/165519710.29/0_1662b5_351615be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671637"/>
            <a:ext cx="6499225" cy="433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Детская комнат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" t="3820" r="7551" b="18611"/>
          <a:stretch/>
        </p:blipFill>
        <p:spPr bwMode="auto">
          <a:xfrm>
            <a:off x="6540500" y="1242717"/>
            <a:ext cx="5295900" cy="354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2400" y="6235700"/>
            <a:ext cx="478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комната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И.А.Гончарова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11260183" y="6235700"/>
            <a:ext cx="670560" cy="4611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7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1999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Виртуальная экскурсия </a:t>
            </a:r>
          </a:p>
          <a:p>
            <a:pPr algn="ctr"/>
            <a:r>
              <a:rPr lang="ru-RU" dirty="0"/>
              <a:t>«Дом-Музей </a:t>
            </a:r>
            <a:r>
              <a:rPr lang="ru-RU" dirty="0" err="1"/>
              <a:t>И</a:t>
            </a:r>
            <a:r>
              <a:rPr lang="ru-RU" dirty="0" err="1" smtClean="0"/>
              <a:t>.А.Гончарова</a:t>
            </a:r>
            <a:r>
              <a:rPr lang="ru-RU" dirty="0"/>
              <a:t>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2554" y="5762577"/>
            <a:ext cx="10554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экспозиции музея –</a:t>
            </a:r>
          </a:p>
          <a:p>
            <a:pPr algn="ctr"/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литературной деятельности </a:t>
            </a:r>
            <a:r>
              <a:rPr lang="ru-RU" sz="2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И.А.Гончарова</a:t>
            </a:r>
            <a:endParaRPr lang="ru-RU" sz="20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6">
            <a:extLst>
              <a:ext uri="{FF2B5EF4-FFF2-40B4-BE49-F238E27FC236}">
                <a16:creationId xmlns="" xmlns:a16="http://schemas.microsoft.com/office/drawing/2014/main" id="{9A3BF95B-91EF-044E-8C0A-5B6A36256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023" y="892591"/>
            <a:ext cx="6863953" cy="462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200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Виртуальная экскурсия </a:t>
            </a:r>
          </a:p>
          <a:p>
            <a:pPr algn="ctr"/>
            <a:r>
              <a:rPr lang="ru-RU" dirty="0"/>
              <a:t>«Дом-Музей </a:t>
            </a:r>
            <a:r>
              <a:rPr lang="ru-RU" dirty="0" err="1"/>
              <a:t>И</a:t>
            </a:r>
            <a:r>
              <a:rPr lang="ru-RU" dirty="0" err="1" smtClean="0"/>
              <a:t>.А.Гончарова</a:t>
            </a:r>
            <a:r>
              <a:rPr lang="ru-RU" dirty="0"/>
              <a:t>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3602" y="5762577"/>
            <a:ext cx="10554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 по залам музея, посетители словно перелистывают страницы жизни писателя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DB29A428-EDB8-C646-AD3F-9F52BF480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" y="990920"/>
            <a:ext cx="5662706" cy="3769239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D64407A0-9DE2-CB4E-80FC-29EF852BB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4" y="1727607"/>
            <a:ext cx="5387578" cy="3777601"/>
          </a:xfrm>
          <a:prstGeom prst="rect">
            <a:avLst/>
          </a:prstGeom>
        </p:spPr>
      </p:pic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11295017" y="6276849"/>
            <a:ext cx="679269" cy="4615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91B20AB-CE7D-6549-9761-A36900E70166}"/>
              </a:ext>
            </a:extLst>
          </p:cNvPr>
          <p:cNvSpPr/>
          <p:nvPr/>
        </p:nvSpPr>
        <p:spPr>
          <a:xfrm>
            <a:off x="330200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Виртуальная экскурсия </a:t>
            </a:r>
          </a:p>
          <a:p>
            <a:pPr algn="ctr"/>
            <a:r>
              <a:rPr lang="ru-RU" dirty="0"/>
              <a:t>«Дом-Музей </a:t>
            </a:r>
            <a:r>
              <a:rPr lang="ru-RU" dirty="0" err="1"/>
              <a:t>И</a:t>
            </a:r>
            <a:r>
              <a:rPr lang="ru-RU" dirty="0" err="1" smtClean="0"/>
              <a:t>.А.Гончарова</a:t>
            </a:r>
            <a:r>
              <a:rPr lang="ru-RU" dirty="0"/>
              <a:t>»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1A2DD115-2D42-0948-B2DA-7F35FD280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99" y="1368924"/>
            <a:ext cx="4720361" cy="31575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5A16DCB-DD27-9F40-AB8B-1B0CD588EB41}"/>
              </a:ext>
            </a:extLst>
          </p:cNvPr>
          <p:cNvSpPr txBox="1"/>
          <p:nvPr/>
        </p:nvSpPr>
        <p:spPr>
          <a:xfrm>
            <a:off x="661851" y="5249057"/>
            <a:ext cx="5886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Зал, посвященный роману «Обыкновенная история»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B6317CC-E6D0-4346-AC88-2D200DDD53ED}"/>
              </a:ext>
            </a:extLst>
          </p:cNvPr>
          <p:cNvSpPr txBox="1"/>
          <p:nvPr/>
        </p:nvSpPr>
        <p:spPr>
          <a:xfrm>
            <a:off x="6662057" y="1028099"/>
            <a:ext cx="50611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Роман «Обыкновенная история» - первое произведение, которое Гончаров признал достойным печати. «Обыкновенная история» была опубликована в третьем и четвертом номерах журнала «Современник» за 1847 год, а в 1848 выпущена в свет отдельным изданием. О романе восторженно отзывались и читатели и критика. После публикации «Обыкновенной истории» Гончаров занял в русской литературе по словам Белинского «Одно из самых видных мест».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32700" y="1336675"/>
            <a:ext cx="36449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1907 году в музей Симбирской губернской учёной архивной комиссии поступила рукописная книга в коричневом кожаном переплете с тиснением и фрагментом застёжки – медной петлёй. Передал её племянник писателя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А.Н.Гончаров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Книга получила название "Семейный летописец Гончаровых".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7980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Виртуальная экскурсия </a:t>
            </a:r>
          </a:p>
          <a:p>
            <a:pPr algn="ctr"/>
            <a:r>
              <a:rPr lang="ru-RU" dirty="0"/>
              <a:t>«Дом-Музей </a:t>
            </a:r>
            <a:r>
              <a:rPr lang="ru-RU" dirty="0" err="1"/>
              <a:t>И</a:t>
            </a:r>
            <a:r>
              <a:rPr lang="ru-RU" dirty="0" err="1" smtClean="0"/>
              <a:t>.А.Гончарова</a:t>
            </a:r>
            <a:r>
              <a:rPr lang="ru-RU" dirty="0"/>
              <a:t>»</a:t>
            </a:r>
          </a:p>
        </p:txBody>
      </p:sp>
      <p:pic>
        <p:nvPicPr>
          <p:cNvPr id="10242" name="Picture 2" descr="Семейный летописец Гончаровых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9" t="3056" r="9635" b="18957"/>
          <a:stretch/>
        </p:blipFill>
        <p:spPr bwMode="auto">
          <a:xfrm>
            <a:off x="977899" y="1336675"/>
            <a:ext cx="6234727" cy="459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1373395" y="6278879"/>
            <a:ext cx="661851" cy="4833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7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BEAC7B-87F8-D246-84D7-B9C22256C146}"/>
              </a:ext>
            </a:extLst>
          </p:cNvPr>
          <p:cNvSpPr/>
          <p:nvPr/>
        </p:nvSpPr>
        <p:spPr>
          <a:xfrm>
            <a:off x="3301999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Виртуальная экскурсия </a:t>
            </a:r>
          </a:p>
          <a:p>
            <a:pPr algn="ctr"/>
            <a:r>
              <a:rPr lang="ru-RU" dirty="0"/>
              <a:t>«Дом-Музей </a:t>
            </a:r>
            <a:r>
              <a:rPr lang="ru-RU" dirty="0" err="1"/>
              <a:t>И</a:t>
            </a:r>
            <a:r>
              <a:rPr lang="ru-RU" dirty="0" err="1" smtClean="0"/>
              <a:t>.А.Гончарова</a:t>
            </a:r>
            <a:r>
              <a:rPr lang="ru-RU" dirty="0"/>
              <a:t>»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8EE2233E-F424-9E49-88F3-080F76DC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24" y="1230721"/>
            <a:ext cx="5095875" cy="3390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7A1B940-BA6B-B14E-96D5-C1B88DDF4D81}"/>
              </a:ext>
            </a:extLst>
          </p:cNvPr>
          <p:cNvSpPr txBox="1"/>
          <p:nvPr/>
        </p:nvSpPr>
        <p:spPr>
          <a:xfrm>
            <a:off x="7116353" y="1071829"/>
            <a:ext cx="43814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«Как прекрасна жизнь, между прочим и потому, что человек может путешествовать!» - восклицает Гончаров в книге «Фрегат «Паллада». Один из залов музея посвящен плаванию писателя на фрегате «Паллада». В центре экспозиции представлен фрагмент каюты морского офицера. На открытом бюро – книги, рисунки, привезенные из путешествия.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58D42A0-EE60-1247-B031-98C6A2B33E86}"/>
              </a:ext>
            </a:extLst>
          </p:cNvPr>
          <p:cNvSpPr txBox="1"/>
          <p:nvPr/>
        </p:nvSpPr>
        <p:spPr>
          <a:xfrm>
            <a:off x="908284" y="5206011"/>
            <a:ext cx="60989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экспозиции музея - Путешествие </a:t>
            </a:r>
            <a:r>
              <a:rPr lang="ru-RU" sz="2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И.А.Гончарова</a:t>
            </a:r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фрегате «ПАЛЛАДА»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67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7BFFE97-D895-534F-BC16-334D0ABAC747}"/>
              </a:ext>
            </a:extLst>
          </p:cNvPr>
          <p:cNvSpPr/>
          <p:nvPr/>
        </p:nvSpPr>
        <p:spPr>
          <a:xfrm>
            <a:off x="3301999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Виртуальная экскурсия </a:t>
            </a:r>
          </a:p>
          <a:p>
            <a:pPr algn="ctr"/>
            <a:r>
              <a:rPr lang="ru-RU" dirty="0"/>
              <a:t>«Дом-Музей </a:t>
            </a:r>
            <a:r>
              <a:rPr lang="ru-RU" dirty="0" err="1"/>
              <a:t>И</a:t>
            </a:r>
            <a:r>
              <a:rPr lang="ru-RU" dirty="0" err="1" smtClean="0"/>
              <a:t>.А.Гончарова</a:t>
            </a:r>
            <a:r>
              <a:rPr lang="ru-RU" dirty="0"/>
              <a:t>»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4270F236-D70B-EA4A-AFCC-71F91549E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04" y="1061085"/>
            <a:ext cx="3026441" cy="47817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5281446-9C35-944C-BD92-79C7B30BCB35}"/>
              </a:ext>
            </a:extLst>
          </p:cNvPr>
          <p:cNvSpPr txBox="1"/>
          <p:nvPr/>
        </p:nvSpPr>
        <p:spPr>
          <a:xfrm>
            <a:off x="1884157" y="5978340"/>
            <a:ext cx="60989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дель фрегата «Паллада»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B0C4682-3E5B-6A41-B169-DF7F92B96C88}"/>
              </a:ext>
            </a:extLst>
          </p:cNvPr>
          <p:cNvSpPr txBox="1"/>
          <p:nvPr/>
        </p:nvSpPr>
        <p:spPr>
          <a:xfrm>
            <a:off x="6293347" y="1061085"/>
            <a:ext cx="514100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Рядом на постаменте модель фрегата «Паллада», выполненная Свирским. Мечта о путешествии зародилась у Гончарова в детстве под влиянием бесед с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Трегубовым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Возможность представилась писателю в сорокалетнем возрасте. Русское правительство отправило фрегат «Паллада» к берегам Японии для установления торговых и дипломатических отношений между двумя странами. Гончаров исполнял обязанности секретаря начальника экспедиции вице-адмирала Путятина.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76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4866F26-D659-E148-BABB-4441349DE6E8}"/>
              </a:ext>
            </a:extLst>
          </p:cNvPr>
          <p:cNvSpPr txBox="1"/>
          <p:nvPr/>
        </p:nvSpPr>
        <p:spPr>
          <a:xfrm>
            <a:off x="3500107" y="5775022"/>
            <a:ext cx="60989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Морской пейзаж, привезённый </a:t>
            </a:r>
            <a:r>
              <a:rPr lang="ru-RU" sz="2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И.А.Гончаровым</a:t>
            </a:r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из кругосветного путешествия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282A402B-0A27-0B47-98A6-63EDEF35D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107" y="1115468"/>
            <a:ext cx="5897892" cy="450700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F61F1A6-D8E0-7649-9784-417D483CA138}"/>
              </a:ext>
            </a:extLst>
          </p:cNvPr>
          <p:cNvSpPr/>
          <p:nvPr/>
        </p:nvSpPr>
        <p:spPr>
          <a:xfrm>
            <a:off x="3301999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Виртуальная экскурсия </a:t>
            </a:r>
          </a:p>
          <a:p>
            <a:pPr algn="ctr"/>
            <a:r>
              <a:rPr lang="ru-RU" dirty="0"/>
              <a:t>«Дом-Музей </a:t>
            </a:r>
            <a:r>
              <a:rPr lang="ru-RU" dirty="0" err="1"/>
              <a:t>И</a:t>
            </a:r>
            <a:r>
              <a:rPr lang="ru-RU" dirty="0" err="1" smtClean="0"/>
              <a:t>.А.Гончарова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3446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61600" y="1790699"/>
            <a:ext cx="1117600" cy="23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89100" y="0"/>
            <a:ext cx="894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Виртуальная экскурсия </a:t>
            </a:r>
          </a:p>
          <a:p>
            <a:pPr algn="ctr"/>
            <a:r>
              <a:rPr lang="ru-RU" sz="2000" dirty="0"/>
              <a:t>«Дом-Музей </a:t>
            </a:r>
            <a:r>
              <a:rPr lang="ru-RU" sz="2000" dirty="0" err="1"/>
              <a:t>И</a:t>
            </a:r>
            <a:r>
              <a:rPr lang="ru-RU" sz="2000" dirty="0" err="1" smtClean="0"/>
              <a:t>.А.Гончарова</a:t>
            </a:r>
            <a:r>
              <a:rPr lang="ru-RU" sz="2000" dirty="0"/>
              <a:t>»</a:t>
            </a:r>
          </a:p>
        </p:txBody>
      </p:sp>
      <p:pic>
        <p:nvPicPr>
          <p:cNvPr id="2052" name="Picture 4" descr="Картинки по запросу &quot;дом гончарова симбирск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" b="7880"/>
          <a:stretch/>
        </p:blipFill>
        <p:spPr bwMode="auto">
          <a:xfrm>
            <a:off x="384175" y="1079500"/>
            <a:ext cx="7121525" cy="47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35075" y="5921656"/>
            <a:ext cx="668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имени И.А. Гончарова в Симбирске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4800" y="1079500"/>
            <a:ext cx="3454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Здание, известное сегодня как Дом Гончарова, является позднейшей перестройкой дома, в котором родился писатель. Точная дата постройки дома неизвестна, но на планах города Симбирска XVIII этот дом уже обозначен. При Гончаровых дом был белым, каменным, в два этажа. Пострадавший во время симбирского пожара 1864 года, дом был продан братом писателя и затем несколько раз перекупался.</a:t>
            </a:r>
          </a:p>
        </p:txBody>
      </p:sp>
    </p:spTree>
    <p:extLst>
      <p:ext uri="{BB962C8B-B14F-4D97-AF65-F5344CB8AC3E}">
        <p14:creationId xmlns:p14="http://schemas.microsoft.com/office/powerpoint/2010/main" val="17560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E2E45C-713F-104B-90EA-1CAA5AA3EC1D}"/>
              </a:ext>
            </a:extLst>
          </p:cNvPr>
          <p:cNvSpPr txBox="1"/>
          <p:nvPr/>
        </p:nvSpPr>
        <p:spPr>
          <a:xfrm>
            <a:off x="3088162" y="5852936"/>
            <a:ext cx="60989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Тарелки и раковина, привезённые И. А. Гончаровым из путешествия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DCC97C6-3550-FD4F-821C-5A06BF2593BB}"/>
              </a:ext>
            </a:extLst>
          </p:cNvPr>
          <p:cNvSpPr/>
          <p:nvPr/>
        </p:nvSpPr>
        <p:spPr>
          <a:xfrm>
            <a:off x="3301999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Виртуальная экскурсия </a:t>
            </a:r>
          </a:p>
          <a:p>
            <a:pPr algn="ctr"/>
            <a:r>
              <a:rPr lang="ru-RU" dirty="0"/>
              <a:t>«Дом-Музей </a:t>
            </a:r>
            <a:r>
              <a:rPr lang="ru-RU" dirty="0" err="1"/>
              <a:t>И</a:t>
            </a:r>
            <a:r>
              <a:rPr lang="ru-RU" dirty="0" err="1" smtClean="0"/>
              <a:t>.А.Гончарова</a:t>
            </a:r>
            <a:r>
              <a:rPr lang="ru-RU" dirty="0"/>
              <a:t>»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9C5114DF-BF15-D748-8507-D21071D2E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62" y="959308"/>
            <a:ext cx="6523673" cy="4580651"/>
          </a:xfrm>
          <a:prstGeom prst="rect">
            <a:avLst/>
          </a:prstGeom>
        </p:spPr>
      </p:pic>
      <p:sp>
        <p:nvSpPr>
          <p:cNvPr id="2" name="Стрелка влево 1">
            <a:hlinkClick r:id="rId3" action="ppaction://hlinksldjump"/>
          </p:cNvPr>
          <p:cNvSpPr/>
          <p:nvPr/>
        </p:nvSpPr>
        <p:spPr>
          <a:xfrm>
            <a:off x="11355977" y="6306096"/>
            <a:ext cx="661852" cy="5094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5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18D1D0E-B7CE-C042-92D9-6F98541938B8}"/>
              </a:ext>
            </a:extLst>
          </p:cNvPr>
          <p:cNvSpPr/>
          <p:nvPr/>
        </p:nvSpPr>
        <p:spPr>
          <a:xfrm>
            <a:off x="3301999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Виртуальная экскурсия </a:t>
            </a:r>
          </a:p>
          <a:p>
            <a:pPr algn="ctr"/>
            <a:r>
              <a:rPr lang="ru-RU" dirty="0"/>
              <a:t>«Дом-Музей </a:t>
            </a:r>
            <a:r>
              <a:rPr lang="ru-RU" dirty="0" err="1"/>
              <a:t>И</a:t>
            </a:r>
            <a:r>
              <a:rPr lang="ru-RU" dirty="0" err="1" smtClean="0"/>
              <a:t>.А.Гончарова</a:t>
            </a:r>
            <a:r>
              <a:rPr lang="ru-RU" dirty="0"/>
              <a:t>»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5306F340-AC86-154D-AD3D-E6CE782ED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76" y="1119324"/>
            <a:ext cx="5353050" cy="3581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1B79B77-0E04-3A48-844E-4BCCD6EFB53E}"/>
              </a:ext>
            </a:extLst>
          </p:cNvPr>
          <p:cNvSpPr txBox="1"/>
          <p:nvPr/>
        </p:nvSpPr>
        <p:spPr>
          <a:xfrm>
            <a:off x="7017692" y="1119324"/>
            <a:ext cx="456902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Экспозиция этого зала посвящена последним годам жизни И.А. Гончарова. Она насыщена подлинными экспонатами. Самые ценные личные вещи писателя из его петербургского кабинета: кресла орехового дерева, настенный шкафчик с монограммой «И.А.Г.» и вмонтированным в дверцу барельефом И.А. Гончарова работы скульптора З.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Цейдлера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трость писателя, настольный колокольчик и стакан с подстаканником.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7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876A163-EB32-014F-A6B5-989249215B4F}"/>
              </a:ext>
            </a:extLst>
          </p:cNvPr>
          <p:cNvSpPr txBox="1"/>
          <p:nvPr/>
        </p:nvSpPr>
        <p:spPr>
          <a:xfrm>
            <a:off x="3487934" y="2952154"/>
            <a:ext cx="651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3699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Дом во время перестройки. 1898-1900 гг.  Фото С.Н.Никити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9" t="3820" r="3594" b="3679"/>
          <a:stretch/>
        </p:blipFill>
        <p:spPr bwMode="auto">
          <a:xfrm>
            <a:off x="1841499" y="923330"/>
            <a:ext cx="3683001" cy="506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22600" y="0"/>
            <a:ext cx="5905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Виртуальная экскурсия </a:t>
            </a:r>
          </a:p>
          <a:p>
            <a:pPr algn="ctr"/>
            <a:r>
              <a:rPr lang="ru-RU" dirty="0"/>
              <a:t>«Дом-Музей </a:t>
            </a:r>
            <a:r>
              <a:rPr lang="ru-RU" dirty="0" err="1"/>
              <a:t>И</a:t>
            </a:r>
            <a:r>
              <a:rPr lang="ru-RU" dirty="0" err="1" smtClean="0"/>
              <a:t>.А.Гончарова</a:t>
            </a:r>
            <a:r>
              <a:rPr lang="ru-RU" dirty="0"/>
              <a:t>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1089462"/>
            <a:ext cx="4686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1898-1900 годах его новые владельцы купцы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Юргенсы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здание перестроили. Сохранив мемориальный дом, с обеих его сторон сделали пристройки, надстроили третий этаж, фасад облицевали красным кирпичом. Старый дом Гончаровых оказался в угловой части нового здания.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9401" y="6134100"/>
            <a:ext cx="518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время перестройки 1898-1900 г.</a:t>
            </a:r>
          </a:p>
        </p:txBody>
      </p:sp>
    </p:spTree>
    <p:extLst>
      <p:ext uri="{BB962C8B-B14F-4D97-AF65-F5344CB8AC3E}">
        <p14:creationId xmlns:p14="http://schemas.microsoft.com/office/powerpoint/2010/main" val="96925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и по запросу &quot;мемориальная доска гончаров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039812"/>
            <a:ext cx="6118225" cy="529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2580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Виртуальная экскурсия </a:t>
            </a:r>
          </a:p>
          <a:p>
            <a:pPr algn="ctr"/>
            <a:r>
              <a:rPr lang="ru-RU" dirty="0"/>
              <a:t>«Дом-Музей </a:t>
            </a:r>
            <a:r>
              <a:rPr lang="ru-RU" dirty="0" err="1"/>
              <a:t>И</a:t>
            </a:r>
            <a:r>
              <a:rPr lang="ru-RU" dirty="0" err="1" smtClean="0"/>
              <a:t>.А.Гончарова</a:t>
            </a:r>
            <a:r>
              <a:rPr lang="ru-RU" dirty="0"/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0800" y="1039812"/>
            <a:ext cx="3784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именно на углу дома 16 сентября 1907 года была установлена мемориальная доска с текстом: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«Здесь родился Иван Александрович Гончаров 6-го июня 1812 г.».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8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фото дом музея гончарова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" r="1604"/>
          <a:stretch/>
        </p:blipFill>
        <p:spPr bwMode="auto">
          <a:xfrm>
            <a:off x="469901" y="992870"/>
            <a:ext cx="6972337" cy="487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0520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Виртуальная экскурсия </a:t>
            </a:r>
          </a:p>
          <a:p>
            <a:pPr algn="ctr"/>
            <a:r>
              <a:rPr lang="ru-RU" dirty="0"/>
              <a:t>«Дом-Музей </a:t>
            </a:r>
            <a:r>
              <a:rPr lang="ru-RU" dirty="0" err="1"/>
              <a:t>И</a:t>
            </a:r>
            <a:r>
              <a:rPr lang="ru-RU" dirty="0" err="1" smtClean="0"/>
              <a:t>.А.Гончарова</a:t>
            </a:r>
            <a:r>
              <a:rPr lang="ru-RU" dirty="0"/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8069" y="602927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«Дом-Музей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и.А.гончарова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34338" y="992870"/>
            <a:ext cx="398776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современный вид дом приобрёл в 1974 году, когда по проекту архитектора С.Н. Титова на крыше здания установили башенку с городскими часами.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июня 1982 года на первом этаже Дома Гончарова был открыт единственный в стране Историко-литературный музей И.А. Гончарова (филиал Ульяновского областного краеведческого музея им. И.А. Гончарова). В 2012 году в отреставрированном к 200-летнему юбилею писателя Доме Гончарова разместился Историко-мемориальный центр-музей И.А. Гончарова.</a:t>
            </a:r>
          </a:p>
        </p:txBody>
      </p:sp>
    </p:spTree>
    <p:extLst>
      <p:ext uri="{BB962C8B-B14F-4D97-AF65-F5344CB8AC3E}">
        <p14:creationId xmlns:p14="http://schemas.microsoft.com/office/powerpoint/2010/main" val="1273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6652" y="949234"/>
            <a:ext cx="956201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посетим с вами несколько залом в данном музее: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Зал №1-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Уголок-интерьер – Кабинет дворянина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 I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 половине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XIX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 века.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Зал №2-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Уголок купеческого быта 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Зал №3-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Комната отца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Зал №4-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Комната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матери</a:t>
            </a: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Зал №5-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Кабинет Н.Н. Трегубова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Зал №6-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Детская комната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И.А.Гончарова</a:t>
            </a: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Зал №7- Начало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литературной деятельности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И.А.Гончарова</a:t>
            </a: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Зал №8-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Зал, посвященный роману «Обыкновенная история»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Зал №9- Путешествие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И.А.Гончарова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 на фрегате «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Паллада»</a:t>
            </a: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Зал №10- Последние годы жизни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И.А.Гончарова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04754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Виртуальная экскурсия </a:t>
            </a:r>
          </a:p>
          <a:p>
            <a:pPr algn="ctr"/>
            <a:r>
              <a:rPr lang="ru-RU" dirty="0"/>
              <a:t>«Дом-Музей </a:t>
            </a:r>
            <a:r>
              <a:rPr lang="ru-RU" dirty="0" err="1"/>
              <a:t>И</a:t>
            </a:r>
            <a:r>
              <a:rPr lang="ru-RU" dirty="0" err="1" smtClean="0"/>
              <a:t>.А.Гончарова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4331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230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Виртуальная экскурсия </a:t>
            </a:r>
          </a:p>
          <a:p>
            <a:pPr algn="ctr"/>
            <a:r>
              <a:rPr lang="ru-RU" dirty="0"/>
              <a:t>«Дом-Музей </a:t>
            </a:r>
            <a:r>
              <a:rPr lang="ru-RU" dirty="0" err="1"/>
              <a:t>И</a:t>
            </a:r>
            <a:r>
              <a:rPr lang="ru-RU" dirty="0" err="1" smtClean="0"/>
              <a:t>.А.Гончарова</a:t>
            </a:r>
            <a:r>
              <a:rPr lang="ru-RU" dirty="0"/>
              <a:t>»</a:t>
            </a:r>
          </a:p>
        </p:txBody>
      </p:sp>
      <p:pic>
        <p:nvPicPr>
          <p:cNvPr id="5124" name="Picture 4" descr="http://www.museum.ru/imgB.asp?62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1111247"/>
            <a:ext cx="3810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player.myshared.ru/7/820957/slides/slide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t="21433" r="50478" b="39857"/>
          <a:stretch/>
        </p:blipFill>
        <p:spPr bwMode="auto">
          <a:xfrm>
            <a:off x="3470274" y="3502022"/>
            <a:ext cx="3286126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75500" y="948690"/>
            <a:ext cx="39497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воссоздания атмосферы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гончаровского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времени в зале представлена система уголков-интерьеров.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Предки писателя были военными. Как свидетельствуют документы XVII века, прадед Гончарова Иван Лаврентьевич – происходил из «солдатских детей» и сам служил. Его дед Иван Иванович дослужился до капитанского чина и в 1759 году вернулся из-под Оренбурга на жительство в Симбирск.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Отец писателя предпочел военной службе торговлю хлебом, а также имел небольшой свечной заводик, на котором работало два человека.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6236" y="6073773"/>
            <a:ext cx="6220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Уголок-интерьер – Кабинет дворянина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половине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11416937" y="6252754"/>
            <a:ext cx="609600" cy="4528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85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580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Виртуальная экскурсия </a:t>
            </a:r>
          </a:p>
          <a:p>
            <a:pPr algn="ctr"/>
            <a:r>
              <a:rPr lang="ru-RU" dirty="0"/>
              <a:t>«Дом-Музей </a:t>
            </a:r>
            <a:r>
              <a:rPr lang="ru-RU" dirty="0" err="1"/>
              <a:t>И</a:t>
            </a:r>
            <a:r>
              <a:rPr lang="ru-RU" dirty="0" err="1" smtClean="0"/>
              <a:t>.А.Гончарова</a:t>
            </a:r>
            <a:r>
              <a:rPr lang="ru-RU" dirty="0"/>
              <a:t>»</a:t>
            </a:r>
          </a:p>
        </p:txBody>
      </p:sp>
      <p:pic>
        <p:nvPicPr>
          <p:cNvPr id="3" name="Picture 2" descr="https://sun9-22.userapi.com/c857216/v857216661/12569d/1wROe3tbWp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83" y="931582"/>
            <a:ext cx="3320233" cy="499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sun9-71.userapi.com/c856016/v856016753/212d1a/cbLOZWziE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689" y="926747"/>
            <a:ext cx="5066623" cy="499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43016" y="6201367"/>
            <a:ext cx="2715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купеческого быта 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11129554" y="6201367"/>
            <a:ext cx="748937" cy="4955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2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g-fotki.yandex.ru/get/483127/165519710.29/0_1662ad_d9583b37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912975"/>
            <a:ext cx="4530725" cy="301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2580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Виртуальная экскурсия </a:t>
            </a:r>
          </a:p>
          <a:p>
            <a:pPr algn="ctr"/>
            <a:r>
              <a:rPr lang="ru-RU" dirty="0"/>
              <a:t>«Дом-Музей </a:t>
            </a:r>
            <a:r>
              <a:rPr lang="ru-RU" dirty="0" err="1"/>
              <a:t>И</a:t>
            </a:r>
            <a:r>
              <a:rPr lang="ru-RU" dirty="0" err="1" smtClean="0"/>
              <a:t>.А.Гончарова</a:t>
            </a:r>
            <a:r>
              <a:rPr lang="ru-RU" dirty="0"/>
              <a:t>»</a:t>
            </a:r>
          </a:p>
        </p:txBody>
      </p:sp>
      <p:pic>
        <p:nvPicPr>
          <p:cNvPr id="7172" name="Picture 4" descr="http://www.museum.ru/imgB.asp?62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3636133"/>
            <a:ext cx="4010025" cy="271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05700" y="912975"/>
            <a:ext cx="4419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комнате, расположенной в центральной части первого этажа дома Гончаровых, воссоздан интерьер кабинета купца начала XIX века. Здесь представлена типологическая мебель эпохи, документы, свидетельствующие о торговой, предпринимательской и общественной деятельности отца писателя, Александра Ивановича Гончарова, и его брата, Ильи Ивановича.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0974" y="6352926"/>
            <a:ext cx="247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 отца</a:t>
            </a:r>
          </a:p>
        </p:txBody>
      </p:sp>
      <p:sp>
        <p:nvSpPr>
          <p:cNvPr id="3" name="Стрелка влево 2">
            <a:hlinkClick r:id="rId4" action="ppaction://hlinksldjump"/>
          </p:cNvPr>
          <p:cNvSpPr/>
          <p:nvPr/>
        </p:nvSpPr>
        <p:spPr>
          <a:xfrm>
            <a:off x="11289574" y="6278121"/>
            <a:ext cx="635726" cy="4441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6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128</TotalTime>
  <Words>877</Words>
  <Application>Microsoft Office PowerPoint</Application>
  <PresentationFormat>Широкоэкранный</PresentationFormat>
  <Paragraphs>91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Computer</dc:creator>
  <cp:lastModifiedBy>Computer</cp:lastModifiedBy>
  <cp:revision>18</cp:revision>
  <dcterms:created xsi:type="dcterms:W3CDTF">2020-03-19T13:13:33Z</dcterms:created>
  <dcterms:modified xsi:type="dcterms:W3CDTF">2020-04-01T15:20:00Z</dcterms:modified>
</cp:coreProperties>
</file>