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64" r:id="rId4"/>
    <p:sldId id="267" r:id="rId5"/>
    <p:sldId id="270" r:id="rId6"/>
    <p:sldId id="269" r:id="rId7"/>
    <p:sldId id="272" r:id="rId8"/>
    <p:sldId id="282" r:id="rId9"/>
    <p:sldId id="283" r:id="rId10"/>
    <p:sldId id="284" r:id="rId11"/>
    <p:sldId id="286" r:id="rId12"/>
    <p:sldId id="287" r:id="rId13"/>
    <p:sldId id="288" r:id="rId14"/>
    <p:sldId id="289" r:id="rId15"/>
    <p:sldId id="285" r:id="rId16"/>
    <p:sldId id="268" r:id="rId17"/>
    <p:sldId id="273" r:id="rId18"/>
    <p:sldId id="271" r:id="rId19"/>
    <p:sldId id="266" r:id="rId20"/>
    <p:sldId id="276" r:id="rId21"/>
    <p:sldId id="275" r:id="rId22"/>
    <p:sldId id="274" r:id="rId23"/>
    <p:sldId id="279" r:id="rId24"/>
    <p:sldId id="278" r:id="rId25"/>
    <p:sldId id="277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B3EFC-C2BA-4B9C-B5EE-44E8E79CF677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DFE62-698E-4B1D-90A3-F00731E7641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DFE62-698E-4B1D-90A3-F00731E7641E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A6594-DCDC-46C0-99A7-E498F5FE09C0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D0DCB-0BB5-4C2F-97DA-CA90796D3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commons.wikimedia.org/wiki/File:Golden_Light_Muskox.jpg?uselang=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commons.wikimedia.org/wiki/File:Baby_musk_ox.JPG?uselang=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0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Арктика. 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Северный полюс.</a:t>
            </a: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images.photowall.com/products/46841/arctic-harmony.jpg?h=650&amp;q=90&amp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071546"/>
            <a:ext cx="6336704" cy="45475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85786" y="5750004"/>
            <a:ext cx="72152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МАДОУ Детский сад №329 «Зеленый лужок»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Заварухина Наталья Владимировна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Полярная сова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User\Мои документы\Downloads\536px-Silz_harfang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6499" b="16499"/>
          <a:stretch>
            <a:fillRect/>
          </a:stretch>
        </p:blipFill>
        <p:spPr>
          <a:xfrm>
            <a:off x="928662" y="1130597"/>
            <a:ext cx="7286676" cy="546516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Песец, или полярная лиса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C:\Documents and Settings\User\Мои документы\Downloads\768px-Polarfuchs_1_2004-11-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920" b="1920"/>
          <a:stretch>
            <a:fillRect/>
          </a:stretch>
        </p:blipFill>
        <p:spPr>
          <a:xfrm>
            <a:off x="857224" y="1023529"/>
            <a:ext cx="7500990" cy="562572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274638"/>
            <a:ext cx="3328982" cy="32258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Белуха, или полярный дельфин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Picture 2" descr="C:\Documents and Settings\User\Мои документы\Downloads\beluga-whale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0844" r="10844"/>
          <a:stretch>
            <a:fillRect/>
          </a:stretch>
        </p:blipFill>
        <p:spPr>
          <a:xfrm>
            <a:off x="0" y="0"/>
            <a:ext cx="5334020" cy="4000527"/>
          </a:xfrm>
          <a:noFill/>
        </p:spPr>
      </p:pic>
      <p:pic>
        <p:nvPicPr>
          <p:cNvPr id="6" name="Picture 2" descr="C:\Documents and Settings\User\Мои документы\Downloads\beluga-whale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887" r="887"/>
          <a:stretch>
            <a:fillRect/>
          </a:stretch>
        </p:blipFill>
        <p:spPr>
          <a:xfrm>
            <a:off x="4500563" y="3375356"/>
            <a:ext cx="4643438" cy="348264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Акула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Косатка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User\Мои документы\Downloads\arctic's-animal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6940" b="6940"/>
          <a:stretch>
            <a:fillRect/>
          </a:stretch>
        </p:blipFill>
        <p:spPr>
          <a:xfrm>
            <a:off x="1000100" y="1142984"/>
            <a:ext cx="7350640" cy="5513032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43042" y="1"/>
            <a:ext cx="1571636" cy="857232"/>
          </a:xfrm>
        </p:spPr>
        <p:txBody>
          <a:bodyPr>
            <a:noAutofit/>
          </a:bodyPr>
          <a:lstStyle/>
          <a:p>
            <a:pPr algn="r"/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Морж 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797240" cy="383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68452" y="3357562"/>
            <a:ext cx="437554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User\Мои документы\Downloads\arctic's-animal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/>
          <a:srcRect l="7300" r="7300"/>
          <a:stretch>
            <a:fillRect/>
          </a:stretch>
        </p:blipFill>
        <p:spPr>
          <a:xfrm>
            <a:off x="250825" y="188913"/>
            <a:ext cx="8497888" cy="5543550"/>
          </a:xfrm>
          <a:noFill/>
        </p:spPr>
      </p:pic>
      <p:sp>
        <p:nvSpPr>
          <p:cNvPr id="10" name="Прямоугольник 9"/>
          <p:cNvSpPr/>
          <p:nvPr/>
        </p:nvSpPr>
        <p:spPr>
          <a:xfrm>
            <a:off x="5072066" y="1643051"/>
            <a:ext cx="416242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600" b="1" dirty="0" smtClean="0">
                <a:solidFill>
                  <a:srgbClr val="251B92"/>
                </a:solidFill>
                <a:latin typeface="Times New Roman" pitchFamily="18" charset="0"/>
                <a:cs typeface="Times New Roman" pitchFamily="18" charset="0"/>
              </a:rPr>
              <a:t>Гренландский тюлень</a:t>
            </a:r>
            <a:endParaRPr lang="ru-RU" sz="3600" b="1" dirty="0" smtClean="0">
              <a:solidFill>
                <a:srgbClr val="365F9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endParaRPr lang="ru-RU" sz="2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берегах Северного Ледовитого океана гнездятся огромные колонии перелетных птиц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pic>
        <p:nvPicPr>
          <p:cNvPr id="4" name="Рисунок 10" descr="Описание: http://arctica.cmsplanet.ru/cached_image/ofi4lfyanf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878" r="5878"/>
          <a:stretch>
            <a:fillRect/>
          </a:stretch>
        </p:blipFill>
        <p:spPr>
          <a:xfrm>
            <a:off x="1357290" y="1643050"/>
            <a:ext cx="6715172" cy="5036529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214290"/>
            <a:ext cx="8715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Сначала на Северном полюсе наступает полярная ночь. Ночь на Северном полюсе очень длинная. Много месяцев подряд везде темно и не видно солнца. Животные, которые живут в Арктике, просыпаются, засыпают, завтракают, ужинают – а солнышка все нет и нет! Кругом темная ночь, а день все не наступает!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http://nevsepic.com.ua/uploads/posts/2011-09/1316647087_1240427344_pn_25_www.nevsepic.com.u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000240"/>
            <a:ext cx="6959622" cy="464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14290"/>
            <a:ext cx="8572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 наконец в Арктике наступает день! Появляется солнце! И день этот, также как и ночь – тоже очень длинный. Животные Арктики точно также просыпаются и засыпают, завтракают и ужинают – а день так и не кончается и тоже длится долгие-долгие месяцы. Такое это удивительное место!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http://namonitore.ru/uploads/catalog/dikie/belie_medvedi_medveditsa_s_dvumya_detenishami_11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857364"/>
            <a:ext cx="7000924" cy="482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57166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 вот детеныш тюленя пьет мамино молочко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www.walland.ru/fotos/1268671846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928670"/>
            <a:ext cx="768032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42852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Солнышко на Северном полюсе не садится и не встает каждый день – как это бывает там,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 живем.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deswal.ru/wide/1280-800/00001325.jpg"/>
          <p:cNvPicPr>
            <a:picLocks noChangeAspect="1" noChangeArrowheads="1"/>
          </p:cNvPicPr>
          <p:nvPr/>
        </p:nvPicPr>
        <p:blipFill>
          <a:blip r:embed="rId3"/>
          <a:srcRect b="3543"/>
          <a:stretch>
            <a:fillRect/>
          </a:stretch>
        </p:blipFill>
        <p:spPr bwMode="auto">
          <a:xfrm>
            <a:off x="357158" y="1571612"/>
            <a:ext cx="8504237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Посмотри – это наша планета Земля, на которой мы все живем. Какая же она у нас красавица!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fonris.ru/_ph/15/4468406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412875"/>
            <a:ext cx="82962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0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Многие северные животные  питаются рыбой, которую они вылавливают в океане. Да-да! Они с удовольствием погружаются в эту холодную воду и совсем не мерзнут. Это медведи, тюлени и моржи.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http://www.bankoboev.ru/images/NDA0NjQy/Bankoboev.Ru_kupanie_belogo_medvedya.jpg"/>
          <p:cNvPicPr>
            <a:picLocks noChangeAspect="1" noChangeArrowheads="1"/>
          </p:cNvPicPr>
          <p:nvPr/>
        </p:nvPicPr>
        <p:blipFill>
          <a:blip r:embed="rId3"/>
          <a:srcRect l="14063" r="20929"/>
          <a:stretch>
            <a:fillRect/>
          </a:stretch>
        </p:blipFill>
        <p:spPr bwMode="auto">
          <a:xfrm>
            <a:off x="214282" y="1857364"/>
            <a:ext cx="2643206" cy="25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bankoboev.ru/images/NDQ3NjE3/Bankoboev.Ru_staryi_mudryi_morzh.jpg"/>
          <p:cNvPicPr>
            <a:picLocks noChangeAspect="1" noChangeArrowheads="1"/>
          </p:cNvPicPr>
          <p:nvPr/>
        </p:nvPicPr>
        <p:blipFill>
          <a:blip r:embed="rId4" cstate="print"/>
          <a:srcRect b="4227"/>
          <a:stretch>
            <a:fillRect/>
          </a:stretch>
        </p:blipFill>
        <p:spPr bwMode="auto">
          <a:xfrm>
            <a:off x="1571604" y="4599331"/>
            <a:ext cx="3428992" cy="225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ttp://s02.yapfiles.ru/files/430776/tyulen_i_medved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1278" y="2000240"/>
            <a:ext cx="4982722" cy="264320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0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Почему же они не мерзнут? Дело в том, что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шерсть многих северных животных и птиц очень густая и хорошо согревает их от холода. Кроме того, она смазана особым животным жиром, поэтому не намокает в воде.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http://www.anisimov-photo.com/pictures/89/pic2_05082012093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3" y="1643050"/>
            <a:ext cx="7607957" cy="507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90011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Еще у северных животных  под кожей находится толстый-толстый слой жира, который их согревает не хуже теплой шубки.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Посмотри какой толстый этот тюлень! У него почти нет шерсти,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 его кожа и жир такие толстые, что ему не холодно в самые лютые морозы и на суше и на море.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im3-tub-ru.yandex.net/i?id=e9cd2ec561ec43274607ede4aa9b1143&amp;n=33&amp;h=215&amp;w=323"/>
          <p:cNvPicPr>
            <a:picLocks noChangeAspect="1" noChangeArrowheads="1"/>
          </p:cNvPicPr>
          <p:nvPr/>
        </p:nvPicPr>
        <p:blipFill>
          <a:blip r:embed="rId3"/>
          <a:srcRect l="3750" t="3756" r="6250" b="15494"/>
          <a:stretch>
            <a:fillRect/>
          </a:stretch>
        </p:blipFill>
        <p:spPr bwMode="auto">
          <a:xfrm>
            <a:off x="1142976" y="2643182"/>
            <a:ext cx="6500858" cy="421481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285728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более теплое время в Арктике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можно встретить и птиц.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://www.playcast.ru/uploads/2016/11/02/2038656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143248"/>
            <a:ext cx="3732209" cy="2676527"/>
          </a:xfrm>
          <a:prstGeom prst="rect">
            <a:avLst/>
          </a:prstGeom>
          <a:noFill/>
        </p:spPr>
      </p:pic>
      <p:pic>
        <p:nvPicPr>
          <p:cNvPr id="36868" name="Picture 4" descr="http://zoomet.ru/images/stories/mal/foto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500174"/>
            <a:ext cx="2526794" cy="157163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858148" y="3071810"/>
            <a:ext cx="646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Гага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5857892"/>
            <a:ext cx="1571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Пингвины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4" name="Picture 10" descr="http://cs310131.vk.me/v310131486/190c/Mng-242AVh4.jpg"/>
          <p:cNvPicPr>
            <a:picLocks noChangeAspect="1" noChangeArrowheads="1"/>
          </p:cNvPicPr>
          <p:nvPr/>
        </p:nvPicPr>
        <p:blipFill>
          <a:blip r:embed="rId5"/>
          <a:srcRect l="40000" r="5000"/>
          <a:stretch>
            <a:fillRect/>
          </a:stretch>
        </p:blipFill>
        <p:spPr bwMode="auto">
          <a:xfrm>
            <a:off x="5286380" y="4000504"/>
            <a:ext cx="2190618" cy="221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7643834" y="5572140"/>
            <a:ext cx="841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Тупик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6" name="Picture 12" descr="https://www.dnvgl.com/Images/environmentalVulnerability_bg_tcm8-98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142984"/>
            <a:ext cx="2521687" cy="168112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143240" y="1928802"/>
            <a:ext cx="2033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Полярная крачка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214290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Чем же питаются все эти животные и птицы? Ведь в Арктике почти ничего не растет – в основном только мхи и лишайники, да редкая травка?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http://www.arctic-info.ru/cached_image/x4kde1vxzwr_f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5857884" cy="329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" name="Picture 7" descr="http://www.rus-arc.ru/img/upload/1_%D0%9A%D0%B0%D0%BC%D0%BD%D0%B5%D0%BB%D0%BE%D0%BC%D0%BA%D0%B0%20%D0%B4%D0%B5%D1%80%D0%BD%D0%B8%D1%81%D1%82%D0%B0%D1%8F,%20%D0%97%D0%A4%D0%98.%20%D0%A4%D0%BE%D1%82%D0%BE%20-%20%D0%98.%20%D0%91%D1%83%D1%80%D0%B0%D0%B2%D0%B8%D0%B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000372"/>
            <a:ext cx="54848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142852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олько  на Севере и только зимой можно увидеть одно из самых красивых природных явлений – северное сияние. Его красоту невозможно передать словами! Это надо видеть. Небо вдруг озаряется и вспыхивает миллионами огней. 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4" descr="http://2.bp.blogspot.com/-nVVAzWC1rPk/Vb0svA3nLGI/AAAAAAAB21o/NqZOsSfU4m8/s1600/1366319825_126101859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000240"/>
            <a:ext cx="850109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14290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Вот какое интересное место есть на нашей Земле - холодный и снежный Северный полюс!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ttp://relaxpost.ru/uploads/images/00/00/24/2015/10/11/55616264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8929718" cy="539385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14290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Синие пятна на ней – это моря, зеленные – леса и луга, а коричневые – это горы (попробуй их найти на картинке).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hrsbstaff.ednet.ns.ca/lpurcell/images/UP_EARTH_ECOLOGY%5b1%5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650" y="1142984"/>
            <a:ext cx="742955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знаешь, что это за белая шапочка вверху?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–  Арктика! Знаешь, почему Арктика и Северный полюс такие белые?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s://faranworld.files.wordpress.com/2015/06/eart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142984"/>
            <a:ext cx="5572164" cy="5572164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 rot="410968">
            <a:off x="3233022" y="1908616"/>
            <a:ext cx="881062" cy="3603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214289"/>
            <a:ext cx="871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Арктика – эта ледяная пустыня, вся покрытая снегом и льдом. Поэтому она такая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белоснежная.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Природа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Арктики очень сурова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Арктика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смело может похвастаться самыми низкими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температурами на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планете. 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geoblog.rgo.ru/uploads/images/00/01/09/2012/03/16/bcc3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388303"/>
            <a:ext cx="8337549" cy="546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571480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Северном полюсе и в Арктике очень холодно – там вечная зима, и никогда не бывает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тепла,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летом.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ru-RU" sz="2400" dirty="0"/>
          </a:p>
        </p:txBody>
      </p:sp>
      <p:pic>
        <p:nvPicPr>
          <p:cNvPr id="7" name="Picture 2" descr="http://hq-wallpapers.ru/wallpapers/13/hq-wallpapers_ru_animals_63810_1920x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785926"/>
            <a:ext cx="7723212" cy="482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transopttorg.ru/sanoxusi/137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285728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Несмотря на то, что в Арктике очень холодно, здесь тоже живут разные животные Северный хомячок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4071942"/>
            <a:ext cx="183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Белый медведь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1670" y="2928934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  <a:cs typeface="Aharoni" pitchFamily="2" charset="-79"/>
              </a:rPr>
              <a:t>Песец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24134" y="4500570"/>
            <a:ext cx="2194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Северный хомячок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http://zinoveva.ds83fr-spb.caduk.ru/images/olen-.png"/>
          <p:cNvPicPr>
            <a:picLocks noChangeAspect="1" noChangeArrowheads="1"/>
          </p:cNvPicPr>
          <p:nvPr/>
        </p:nvPicPr>
        <p:blipFill>
          <a:blip r:embed="rId3"/>
          <a:srcRect l="15743" t="14663" r="11840" b="7132"/>
          <a:stretch>
            <a:fillRect/>
          </a:stretch>
        </p:blipFill>
        <p:spPr bwMode="auto">
          <a:xfrm>
            <a:off x="4429124" y="928670"/>
            <a:ext cx="2738457" cy="2857520"/>
          </a:xfrm>
          <a:prstGeom prst="rect">
            <a:avLst/>
          </a:prstGeom>
          <a:noFill/>
        </p:spPr>
      </p:pic>
      <p:pic>
        <p:nvPicPr>
          <p:cNvPr id="31758" name="Picture 14" descr="http://magnolias.m.a.pic.centerblog.net/o/5365286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487401"/>
            <a:ext cx="2428892" cy="2370599"/>
          </a:xfrm>
          <a:prstGeom prst="rect">
            <a:avLst/>
          </a:prstGeom>
          <a:noFill/>
        </p:spPr>
      </p:pic>
      <p:pic>
        <p:nvPicPr>
          <p:cNvPr id="31762" name="Picture 18" descr="http://theutahkate.github.io/Cutesy-Dress-Up/images/arctic-fox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57222" y="1142984"/>
            <a:ext cx="3319273" cy="221457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929454" y="2357430"/>
            <a:ext cx="191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Северный олень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7" descr="http://animalworld.com.ua/images/2009/October_09/Animal/Lemmus/Lemmus_lemmus_1.jpg"/>
          <p:cNvPicPr>
            <a:picLocks noChangeAspect="1" noChangeArrowheads="1"/>
          </p:cNvPicPr>
          <p:nvPr/>
        </p:nvPicPr>
        <p:blipFill>
          <a:blip r:embed="rId6" cstate="print"/>
          <a:srcRect l="6496" r="18800"/>
          <a:stretch>
            <a:fillRect/>
          </a:stretch>
        </p:blipFill>
        <p:spPr bwMode="auto">
          <a:xfrm>
            <a:off x="7072330" y="4786322"/>
            <a:ext cx="1714512" cy="1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1772" name="Picture 28" descr="http://img1.liveinternet.ru/images/attach/c/2/68/3/68003095_R11__Zircus__001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4143380"/>
            <a:ext cx="2714644" cy="1841937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3929058" y="6072206"/>
            <a:ext cx="984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Тюлень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357166"/>
            <a:ext cx="2928958" cy="28575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Северный олень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User\Мои документы\Downloads\anb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72198" cy="412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User\Мои документы\Downloads\olen_det2.jpg"/>
          <p:cNvPicPr>
            <a:picLocks noChangeAspect="1" noChangeArrowheads="1"/>
          </p:cNvPicPr>
          <p:nvPr/>
        </p:nvPicPr>
        <p:blipFill>
          <a:blip r:embed="rId3"/>
          <a:srcRect t="8426" b="8426"/>
          <a:stretch>
            <a:fillRect/>
          </a:stretch>
        </p:blipFill>
        <p:spPr>
          <a:xfrm>
            <a:off x="4714876" y="3678632"/>
            <a:ext cx="4239185" cy="3179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14290"/>
            <a:ext cx="4143404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Овцебык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" descr="Описание: Golden Light Muskox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2744" b="2744"/>
          <a:stretch>
            <a:fillRect/>
          </a:stretch>
        </p:blipFill>
        <p:spPr>
          <a:xfrm>
            <a:off x="0" y="1071546"/>
            <a:ext cx="5334048" cy="4000528"/>
          </a:xfrm>
        </p:spPr>
      </p:pic>
      <p:pic>
        <p:nvPicPr>
          <p:cNvPr id="7" name="Рисунок 20" descr="Описание: http://upload.wikimedia.org/wikipedia/commons/thumb/6/65/Baby_musk_ox.JPG/220px-Baby_musk_ox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5759" r="5759"/>
          <a:stretch>
            <a:fillRect/>
          </a:stretch>
        </p:blipFill>
        <p:spPr>
          <a:xfrm>
            <a:off x="4857752" y="4200519"/>
            <a:ext cx="4146877" cy="2657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557</Words>
  <Application>Microsoft Office PowerPoint</Application>
  <PresentationFormat>Экран (4:3)</PresentationFormat>
  <Paragraphs>45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Северный олень</vt:lpstr>
      <vt:lpstr>Овцебык </vt:lpstr>
      <vt:lpstr>Полярная сова</vt:lpstr>
      <vt:lpstr>Песец, или полярная лиса</vt:lpstr>
      <vt:lpstr>Белуха, или полярный дельфин</vt:lpstr>
      <vt:lpstr>Акула Косатка</vt:lpstr>
      <vt:lpstr>Слайд 14</vt:lpstr>
      <vt:lpstr>На берегах Северного Ледовитого океана гнездятся огромные колонии перелетных птиц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HP</cp:lastModifiedBy>
  <cp:revision>23</cp:revision>
  <dcterms:created xsi:type="dcterms:W3CDTF">2017-02-11T18:20:22Z</dcterms:created>
  <dcterms:modified xsi:type="dcterms:W3CDTF">2019-04-14T08:34:34Z</dcterms:modified>
</cp:coreProperties>
</file>