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15BAB6E-F818-460B-89C1-9F7A020A4B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0FFB2E0-401C-4B06-9AFC-620EE13D7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798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AB6E-F818-460B-89C1-9F7A020A4B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B2E0-401C-4B06-9AFC-620EE13D7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89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AB6E-F818-460B-89C1-9F7A020A4B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B2E0-401C-4B06-9AFC-620EE13D7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77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AB6E-F818-460B-89C1-9F7A020A4B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B2E0-401C-4B06-9AFC-620EE13D7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06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5BAB6E-F818-460B-89C1-9F7A020A4B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0FFB2E0-401C-4B06-9AFC-620EE13D7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3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AB6E-F818-460B-89C1-9F7A020A4B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B2E0-401C-4B06-9AFC-620EE13D7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96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AB6E-F818-460B-89C1-9F7A020A4B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B2E0-401C-4B06-9AFC-620EE13D7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4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AB6E-F818-460B-89C1-9F7A020A4B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B2E0-401C-4B06-9AFC-620EE13D7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9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AB6E-F818-460B-89C1-9F7A020A4B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B2E0-401C-4B06-9AFC-620EE13D7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15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AB6E-F818-460B-89C1-9F7A020A4B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FFB2E0-401C-4B06-9AFC-620EE13D7B3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4294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15BAB6E-F818-460B-89C1-9F7A020A4B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FFB2E0-401C-4B06-9AFC-620EE13D7B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450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5BAB6E-F818-460B-89C1-9F7A020A4BF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0FFB2E0-401C-4B06-9AFC-620EE13D7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19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2100" y="1570758"/>
            <a:ext cx="9068586" cy="2590800"/>
          </a:xfrm>
        </p:spPr>
        <p:txBody>
          <a:bodyPr/>
          <a:lstStyle/>
          <a:p>
            <a:r>
              <a:rPr lang="ru-RU" sz="4800" dirty="0" smtClean="0"/>
              <a:t>Урок окружающего мира  во 2 классе на тему: «Если хочешь быть здоров»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8608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08022"/>
            <a:ext cx="10058400" cy="778243"/>
          </a:xfrm>
        </p:spPr>
        <p:txBody>
          <a:bodyPr/>
          <a:lstStyle/>
          <a:p>
            <a:pPr algn="ctr"/>
            <a:r>
              <a:rPr lang="ru-RU" dirty="0" smtClean="0"/>
              <a:t>Режим дня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431" y="766689"/>
            <a:ext cx="10058400" cy="3931920"/>
          </a:xfrm>
        </p:spPr>
        <p:txBody>
          <a:bodyPr/>
          <a:lstStyle/>
          <a:p>
            <a:r>
              <a:rPr lang="ru-RU" sz="2400" dirty="0" smtClean="0"/>
              <a:t>Это распорядок дня(правильное сочетание учебы, игры и отдыха)</a:t>
            </a:r>
          </a:p>
          <a:p>
            <a:endParaRPr lang="ru-RU" sz="2400" dirty="0"/>
          </a:p>
          <a:p>
            <a:r>
              <a:rPr lang="ru-RU" sz="2400" dirty="0" smtClean="0"/>
              <a:t>Слово «режим» - французское, оно означает «точно установленный порядок жизни».</a:t>
            </a:r>
          </a:p>
          <a:p>
            <a:r>
              <a:rPr lang="ru-RU" sz="2400" dirty="0" smtClean="0"/>
              <a:t>Режим дня – это умение управлять своим временем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24" y="2587489"/>
            <a:ext cx="3388766" cy="338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8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53" b="8463"/>
          <a:stretch/>
        </p:blipFill>
        <p:spPr>
          <a:xfrm>
            <a:off x="2320972" y="997562"/>
            <a:ext cx="7550053" cy="5248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978" y="6181019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240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51" y="642594"/>
            <a:ext cx="11952849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br>
              <a:rPr lang="ru-RU" dirty="0" smtClean="0"/>
            </a:br>
            <a:r>
              <a:rPr lang="ru-RU" dirty="0" smtClean="0"/>
              <a:t>Быстрого и ловкого болезнь не догонит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1045" t="11847" r="1045" b="2090"/>
          <a:stretch/>
        </p:blipFill>
        <p:spPr>
          <a:xfrm>
            <a:off x="2311792" y="2331720"/>
            <a:ext cx="7029157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03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975" y="-243670"/>
            <a:ext cx="10058400" cy="204433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90" t="22650" r="12904" b="14047"/>
          <a:stretch/>
        </p:blipFill>
        <p:spPr>
          <a:xfrm>
            <a:off x="2187526" y="1800665"/>
            <a:ext cx="7751298" cy="429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12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66" y="281353"/>
            <a:ext cx="10857914" cy="8862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Отрывок мультфильма «</a:t>
            </a:r>
            <a:r>
              <a:rPr lang="ru-RU" dirty="0" err="1" smtClean="0"/>
              <a:t>Мойдодыр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540" y="1167618"/>
            <a:ext cx="6600295" cy="478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00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Личная гигиена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20505" y="2014195"/>
            <a:ext cx="6063175" cy="46538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9342" y="1565030"/>
            <a:ext cx="10058400" cy="393192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Работа в парах в тетради страница 7 №5</a:t>
            </a:r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     </a:t>
            </a:r>
          </a:p>
          <a:p>
            <a:pPr marL="0" indent="0">
              <a:buNone/>
            </a:pPr>
            <a:r>
              <a:rPr lang="ru-RU" sz="2400" dirty="0" smtClean="0"/>
              <a:t>Работа в паре:</a:t>
            </a:r>
          </a:p>
          <a:p>
            <a:pPr marL="0" indent="0">
              <a:buNone/>
            </a:pPr>
            <a:r>
              <a:rPr lang="ru-RU" sz="2400" dirty="0"/>
              <a:t>-</a:t>
            </a:r>
            <a:r>
              <a:rPr lang="ru-RU" sz="2400" dirty="0" smtClean="0"/>
              <a:t>уважай мнение друг друга;</a:t>
            </a:r>
          </a:p>
          <a:p>
            <a:pPr marL="0" indent="0">
              <a:buNone/>
            </a:pPr>
            <a:r>
              <a:rPr lang="ru-RU" sz="2400" dirty="0" smtClean="0"/>
              <a:t>-советуйся, будь внимательным;</a:t>
            </a:r>
          </a:p>
          <a:p>
            <a:pPr marL="0" indent="0">
              <a:buNone/>
            </a:pPr>
            <a:r>
              <a:rPr lang="ru-RU" sz="2400" dirty="0" smtClean="0"/>
              <a:t>-не согласен – предлагай;</a:t>
            </a:r>
          </a:p>
          <a:p>
            <a:pPr marL="0" indent="0">
              <a:buNone/>
            </a:pPr>
            <a:r>
              <a:rPr lang="ru-RU" sz="2400" dirty="0" smtClean="0"/>
              <a:t>-найди </a:t>
            </a:r>
            <a:r>
              <a:rPr lang="ru-RU" sz="2400" dirty="0"/>
              <a:t>общее </a:t>
            </a:r>
            <a:r>
              <a:rPr lang="ru-RU" sz="2400" dirty="0" smtClean="0"/>
              <a:t>решение;</a:t>
            </a:r>
          </a:p>
          <a:p>
            <a:pPr marL="0" indent="0">
              <a:buNone/>
            </a:pPr>
            <a:r>
              <a:rPr lang="ru-RU" sz="2400" dirty="0" smtClean="0"/>
              <a:t>-не мешай другим, работай тихо.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23" r="15839"/>
          <a:stretch/>
        </p:blipFill>
        <p:spPr>
          <a:xfrm flipH="1">
            <a:off x="7153421" y="2545933"/>
            <a:ext cx="3971779" cy="35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9610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Письмо от </a:t>
            </a:r>
            <a:r>
              <a:rPr lang="ru-RU" dirty="0" err="1" smtClean="0"/>
              <a:t>Карлсона</a:t>
            </a:r>
            <a:r>
              <a:rPr lang="ru-RU" dirty="0" smtClean="0"/>
              <a:t>, он заболел</a:t>
            </a: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715065" y="1688123"/>
            <a:ext cx="7272997" cy="472674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4037" y="2283740"/>
            <a:ext cx="4921348" cy="3931920"/>
          </a:xfrm>
        </p:spPr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 много сладостей, любимых продуктов: варенье, конфеты, шоколадки, крендельки. И теперь разболелись зубы и желудок, что делать, ребята?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13354" y="1688123"/>
            <a:ext cx="2880415" cy="29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3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сохранения здоровья</a:t>
            </a:r>
            <a:endParaRPr lang="ru-RU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одеваться по погоде</a:t>
            </a:r>
          </a:p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соблюдать режим дня</a:t>
            </a:r>
          </a:p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двигательная активность</a:t>
            </a:r>
          </a:p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соблюдать личную гигиену</a:t>
            </a:r>
          </a:p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полезное питание</a:t>
            </a:r>
          </a:p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Рассмотрите лепестки.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три и поместите на дерево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174" t="15256" r="63183" b="17284"/>
          <a:stretch/>
        </p:blipFill>
        <p:spPr>
          <a:xfrm>
            <a:off x="8295917" y="2014194"/>
            <a:ext cx="2330257" cy="27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07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Оценки </a:t>
            </a:r>
          </a:p>
          <a:p>
            <a:r>
              <a:rPr lang="ru-RU" sz="2000" b="1" dirty="0" smtClean="0"/>
              <a:t>Домашнее задание – составить свой режим дня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b="1" dirty="0"/>
              <a:t>Я желаю вам, чтобы вы всегда были здоровы и соблюдали эти правила</a:t>
            </a:r>
            <a:r>
              <a:rPr lang="ru-RU" sz="2000" b="1" dirty="0" smtClean="0"/>
              <a:t>!</a:t>
            </a:r>
          </a:p>
          <a:p>
            <a:endParaRPr lang="ru-RU" sz="2000" b="1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216878"/>
            <a:ext cx="2516570" cy="251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18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2972" y="2235201"/>
            <a:ext cx="869405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371764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ф</a:t>
            </a:r>
            <a:r>
              <a:rPr lang="ru-RU" sz="2400" dirty="0" smtClean="0"/>
              <a:t>ормировать представление обучающихся о здоровье-главной ценности человеческой жизни;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ыделить условия сохранения здоровья;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ознакомить с правилами, способствующими к сохранению собственного здоровья школьника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955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домашнего задания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Тест от </a:t>
            </a:r>
            <a:r>
              <a:rPr lang="ru-RU" sz="4000" dirty="0" err="1" smtClean="0"/>
              <a:t>Знайки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43" y="1649532"/>
            <a:ext cx="2500438" cy="48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37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тела человека</a:t>
            </a:r>
            <a:endParaRPr lang="ru-RU" dirty="0"/>
          </a:p>
        </p:txBody>
      </p:sp>
      <p:sp>
        <p:nvSpPr>
          <p:cNvPr id="5" name="AutoShape 4" descr="https://fsd.kopilkaurokov.ru/uploads/user_file_563dfced68996/img_user_file_563dfced68996_1.jpg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066800" y="1631852"/>
            <a:ext cx="10058400" cy="44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Укажите на рисунке внешнее и внутреннее строение тела человека, запишите названия частей тела и внутренних органов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567" t="33616" r="3049" b="5613"/>
          <a:stretch/>
        </p:blipFill>
        <p:spPr>
          <a:xfrm>
            <a:off x="2110154" y="2489981"/>
            <a:ext cx="7849772" cy="34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4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значит слово «здравствуйте»?</a:t>
            </a:r>
            <a:endParaRPr lang="ru-RU" dirty="0"/>
          </a:p>
        </p:txBody>
      </p:sp>
      <p:pic>
        <p:nvPicPr>
          <p:cNvPr id="4" name="Владимир Володин - Закаляйся, если хочешь быть здоров!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14204" y="3818207"/>
            <a:ext cx="1035148" cy="10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26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9376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 урока: </a:t>
            </a:r>
            <a:br>
              <a:rPr lang="ru-RU" dirty="0" smtClean="0"/>
            </a:br>
            <a:r>
              <a:rPr lang="ru-RU" b="1" dirty="0" smtClean="0"/>
              <a:t>«Если хочешь быть здоров»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82018"/>
            <a:ext cx="10170941" cy="393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33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973" y="0"/>
            <a:ext cx="10058400" cy="1371600"/>
          </a:xfrm>
        </p:spPr>
        <p:txBody>
          <a:bodyPr/>
          <a:lstStyle/>
          <a:p>
            <a:pPr algn="ctr"/>
            <a:r>
              <a:rPr lang="ru-RU" dirty="0" smtClean="0"/>
              <a:t>Восстановите пословицы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8513" y="1561514"/>
            <a:ext cx="637866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Болен – лечись, а </a:t>
            </a:r>
          </a:p>
          <a:p>
            <a:endParaRPr lang="ru-RU" sz="3600" dirty="0"/>
          </a:p>
          <a:p>
            <a:r>
              <a:rPr lang="ru-RU" sz="3600" dirty="0" smtClean="0"/>
              <a:t>Быстрого и ловкого</a:t>
            </a:r>
          </a:p>
          <a:p>
            <a:endParaRPr lang="ru-RU" sz="3600" dirty="0"/>
          </a:p>
          <a:p>
            <a:r>
              <a:rPr lang="ru-RU" sz="3600" dirty="0" smtClean="0"/>
              <a:t>В здоровом теле – </a:t>
            </a:r>
          </a:p>
          <a:p>
            <a:endParaRPr lang="ru-RU" sz="3600" dirty="0"/>
          </a:p>
          <a:p>
            <a:r>
              <a:rPr lang="ru-RU" sz="3600" dirty="0" smtClean="0"/>
              <a:t>Если хочешь быть здоров - </a:t>
            </a:r>
          </a:p>
          <a:p>
            <a:endParaRPr lang="ru-RU" sz="3600" dirty="0"/>
          </a:p>
          <a:p>
            <a:endParaRPr lang="ru-RU" sz="3600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307408" y="1561514"/>
            <a:ext cx="466185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доровый дух</a:t>
            </a:r>
          </a:p>
          <a:p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здоров – берегись!</a:t>
            </a:r>
          </a:p>
          <a:p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болезнь не догонит</a:t>
            </a:r>
          </a:p>
          <a:p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закаляйся!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50055" y="6040109"/>
            <a:ext cx="10058400" cy="471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487594" y="1828800"/>
            <a:ext cx="2672861" cy="11113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951828" y="3094892"/>
            <a:ext cx="2208627" cy="91440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951828" y="2067951"/>
            <a:ext cx="2208627" cy="20398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583680" y="5176911"/>
            <a:ext cx="723728" cy="1406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550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школьники чаще всего пропускают занятия?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48056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2050" name="Picture 2" descr="http://image2.slideserve.com/4554366/slide27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2" t="33686" r="1442" b="9775"/>
          <a:stretch/>
        </p:blipFill>
        <p:spPr bwMode="auto">
          <a:xfrm>
            <a:off x="1941340" y="2526411"/>
            <a:ext cx="8536745" cy="33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56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дети жалуются, что болит голова?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75488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8" name="Picture 6" descr="http://papik.pro/uploads/posts/2022-05/1653708289_1-papik-pro-p-risunok-rezhim-dnya-rebenk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64" y="2527664"/>
            <a:ext cx="7351908" cy="350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779</TotalTime>
  <Words>295</Words>
  <Application>Microsoft Office PowerPoint</Application>
  <PresentationFormat>Широкоэкранный</PresentationFormat>
  <Paragraphs>88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Garamond</vt:lpstr>
      <vt:lpstr>Савон</vt:lpstr>
      <vt:lpstr>Урок окружающего мира  во 2 классе на тему: «Если хочешь быть здоров»</vt:lpstr>
      <vt:lpstr>Цели урока:</vt:lpstr>
      <vt:lpstr>Проверка домашнего задания </vt:lpstr>
      <vt:lpstr>Строение тела человека</vt:lpstr>
      <vt:lpstr>Что значит слово «здравствуйте»?</vt:lpstr>
      <vt:lpstr>Тема урока:  «Если хочешь быть здоров»</vt:lpstr>
      <vt:lpstr>Восстановите пословицы</vt:lpstr>
      <vt:lpstr>Почему школьники чаще всего пропускают занятия?</vt:lpstr>
      <vt:lpstr>Почему дети жалуются, что болит голова?</vt:lpstr>
      <vt:lpstr>Режим дня </vt:lpstr>
      <vt:lpstr>Презентация PowerPoint</vt:lpstr>
      <vt:lpstr>               Быстрого и ловкого болезнь не догонит</vt:lpstr>
      <vt:lpstr> Физкультминутка</vt:lpstr>
      <vt:lpstr>Отрывок мультфильма «Мойдодыр»</vt:lpstr>
      <vt:lpstr>Личная гигиена  </vt:lpstr>
      <vt:lpstr>Письмо от Карлсона, он заболел</vt:lpstr>
      <vt:lpstr>Рефлексия Условия сохранения здоровья</vt:lpstr>
      <vt:lpstr>Итог урока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 во 2 о классе на тему: «Если хочешь быть здоров»</dc:title>
  <dc:creator>Анастасия</dc:creator>
  <cp:lastModifiedBy>Анастасия</cp:lastModifiedBy>
  <cp:revision>29</cp:revision>
  <dcterms:created xsi:type="dcterms:W3CDTF">2023-12-18T20:50:07Z</dcterms:created>
  <dcterms:modified xsi:type="dcterms:W3CDTF">2024-01-22T18:17:42Z</dcterms:modified>
</cp:coreProperties>
</file>