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9" r:id="rId4"/>
    <p:sldId id="264" r:id="rId5"/>
    <p:sldId id="261" r:id="rId6"/>
    <p:sldId id="265" r:id="rId7"/>
    <p:sldId id="266" r:id="rId8"/>
    <p:sldId id="267" r:id="rId9"/>
    <p:sldId id="275" r:id="rId10"/>
    <p:sldId id="274" r:id="rId11"/>
    <p:sldId id="273" r:id="rId12"/>
    <p:sldId id="272" r:id="rId13"/>
    <p:sldId id="271" r:id="rId14"/>
    <p:sldId id="262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как средство развития эмоциональной сферы дошкольника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768952" cy="1752600"/>
          </a:xfrm>
        </p:spPr>
        <p:txBody>
          <a:bodyPr>
            <a:normAutofit lnSpcReduction="1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педагог-психолог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Трифонов С.А.</a:t>
            </a:r>
          </a:p>
          <a:p>
            <a:pPr algn="l">
              <a:tabLst>
                <a:tab pos="188277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>
              <a:tabLst>
                <a:tab pos="188277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р.п. Бутурлино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«Теремок»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120680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«Живой куклы»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ад\Desktop\IMG_20210310_094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4128460" cy="3096344"/>
          </a:xfrm>
          <a:prstGeom prst="rect">
            <a:avLst/>
          </a:prstGeom>
          <a:noFill/>
        </p:spPr>
      </p:pic>
      <p:pic>
        <p:nvPicPr>
          <p:cNvPr id="3074" name="Picture 2" descr="C:\Users\сад\Desktop\Новая папка (2)\IMG_20210312_084501.jpg"/>
          <p:cNvPicPr>
            <a:picLocks noChangeAspect="1" noChangeArrowheads="1"/>
          </p:cNvPicPr>
          <p:nvPr/>
        </p:nvPicPr>
        <p:blipFill>
          <a:blip r:embed="rId4" cstate="print"/>
          <a:srcRect l="6765" r="4912"/>
          <a:stretch>
            <a:fillRect/>
          </a:stretch>
        </p:blipFill>
        <p:spPr bwMode="auto">
          <a:xfrm>
            <a:off x="1259632" y="2420888"/>
            <a:ext cx="2713831" cy="409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Кукольный театр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(на палочках)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ад\Desktop\Новая папка (2)\IMG_20210312_111514_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7119140" cy="4198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pic>
        <p:nvPicPr>
          <p:cNvPr id="5122" name="Picture 2" descr="C:\Users\сад\Desktop\Новая папка (2)\IMG_20210310_08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45024"/>
            <a:ext cx="3951512" cy="2963634"/>
          </a:xfrm>
          <a:prstGeom prst="rect">
            <a:avLst/>
          </a:prstGeom>
          <a:noFill/>
        </p:spPr>
      </p:pic>
      <p:pic>
        <p:nvPicPr>
          <p:cNvPr id="5123" name="Picture 3" descr="C:\Users\сад\Desktop\Новая папка (2)\IMG_20210310_084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927510" cy="2945632"/>
          </a:xfrm>
          <a:prstGeom prst="rect">
            <a:avLst/>
          </a:prstGeom>
          <a:noFill/>
        </p:spPr>
      </p:pic>
      <p:pic>
        <p:nvPicPr>
          <p:cNvPr id="5124" name="Picture 4" descr="C:\Users\сад\Desktop\Новая папка (2)\IMG_20210310_085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69269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824536" cy="32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s12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24944"/>
            <a:ext cx="3672086" cy="36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pic>
        <p:nvPicPr>
          <p:cNvPr id="1026" name="Picture 2" descr="C:\Users\сад\Desktop\IMG_20210323_083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3504389" cy="2628292"/>
          </a:xfrm>
          <a:prstGeom prst="rect">
            <a:avLst/>
          </a:prstGeom>
          <a:noFill/>
        </p:spPr>
      </p:pic>
      <p:pic>
        <p:nvPicPr>
          <p:cNvPr id="1027" name="Picture 3" descr="C:\Users\сад\Desktop\IMG_20210323_083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600400" cy="2700300"/>
          </a:xfrm>
          <a:prstGeom prst="rect">
            <a:avLst/>
          </a:prstGeom>
          <a:noFill/>
        </p:spPr>
      </p:pic>
      <p:pic>
        <p:nvPicPr>
          <p:cNvPr id="1028" name="Picture 4" descr="C:\Users\сад\Desktop\IMG_20210323_084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 работы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Появился интерес к театру, театральному искусству.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Освоились навыки невербального средства общения  (жесты, мимика, движения);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 выражать свои чувства  и понимать чувства других;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Повысилось осознанное восприятие ребенком своих эмоциональных проявлений и взаимоотношений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4.infourok.ru/uploads/ex/113f/00013636-aa105174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708920"/>
            <a:ext cx="7715200" cy="374441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современном обществе резко повысился социальный престиж интеллекта и научного знания.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этим связано стремление дать детям знания, научить их читать, писать и считать, а не способность чувствовать, думать и творить.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anonsiki.ru/wp-content/uploads/2019/10/tmp_2054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836712"/>
            <a:ext cx="1813397" cy="1813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6768752" cy="452596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волшебный мир,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ребенок радуется, играя,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играя,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окружающие…»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О.П.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https://bigvill.ru/wp-content/uploads/2015/10/teatr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2880320" cy="230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Развитие эмоциональной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сферы дошкольника по средствам театрализованной деятельности.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456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нарушений эмоционально-волевой сферы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осознанного восприятия ребенком своих эмоциональных проявлений и взаимоотношений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комфортного психологического климата для всестороннего развития воспитанников</a:t>
            </a:r>
          </a:p>
          <a:p>
            <a:pPr marL="514350" indent="-51435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театральной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2708920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8024" y="2852936"/>
            <a:ext cx="79208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716016" y="5229200"/>
            <a:ext cx="396044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5229200"/>
            <a:ext cx="3960440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Релаксационная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861048"/>
            <a:ext cx="309634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2160" y="3717032"/>
            <a:ext cx="2664296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Обучающая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68144" y="278092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995936" y="2852936"/>
            <a:ext cx="43204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pic>
        <p:nvPicPr>
          <p:cNvPr id="1026" name="Picture 2" descr="C:\Users\сад\Desktop\IMG_20201127_093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800533" cy="3600400"/>
          </a:xfrm>
          <a:prstGeom prst="rect">
            <a:avLst/>
          </a:prstGeom>
          <a:noFill/>
        </p:spPr>
      </p:pic>
      <p:pic>
        <p:nvPicPr>
          <p:cNvPr id="1027" name="Picture 3" descr="C:\Users\сад\Desktop\IMG-93ae18ec541100a08fc57183148b428c-V.jpg"/>
          <p:cNvPicPr>
            <a:picLocks noChangeAspect="1" noChangeArrowheads="1"/>
          </p:cNvPicPr>
          <p:nvPr/>
        </p:nvPicPr>
        <p:blipFill>
          <a:blip r:embed="rId4" cstate="print"/>
          <a:srcRect t="26163"/>
          <a:stretch>
            <a:fillRect/>
          </a:stretch>
        </p:blipFill>
        <p:spPr bwMode="auto">
          <a:xfrm>
            <a:off x="5148064" y="2924944"/>
            <a:ext cx="373024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87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Приёмы: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348880"/>
            <a:ext cx="7715200" cy="403244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на роли наиболее робких, застенчивых детей;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ролей по карточкам;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Проигрывание ролей в парах.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nonsiki.ru/wp-content/uploads/2019/10/tmp_2054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653136"/>
            <a:ext cx="1813397" cy="1813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87" y="0"/>
            <a:ext cx="9129213" cy="6858000"/>
          </a:xfrm>
          <a:prstGeom prst="rect">
            <a:avLst/>
          </a:prstGeom>
        </p:spPr>
      </p:pic>
      <p:pic>
        <p:nvPicPr>
          <p:cNvPr id="1027" name="Picture 3" descr="C:\Users\сад\Desktop\Новая папка (2)\IMG_20210312_084659.jpg"/>
          <p:cNvPicPr>
            <a:picLocks noChangeAspect="1" noChangeArrowheads="1"/>
          </p:cNvPicPr>
          <p:nvPr/>
        </p:nvPicPr>
        <p:blipFill>
          <a:blip r:embed="rId3" cstate="print"/>
          <a:srcRect l="6456" t="19736" r="5298" b="24059"/>
          <a:stretch>
            <a:fillRect/>
          </a:stretch>
        </p:blipFill>
        <p:spPr bwMode="auto">
          <a:xfrm>
            <a:off x="3851920" y="4221088"/>
            <a:ext cx="5125228" cy="2448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«Настольный театр»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ад\Desktop\Новая папка (2)\IMG_20210312_084115.jpg"/>
          <p:cNvPicPr>
            <a:picLocks noChangeAspect="1" noChangeArrowheads="1"/>
          </p:cNvPicPr>
          <p:nvPr/>
        </p:nvPicPr>
        <p:blipFill>
          <a:blip r:embed="rId4" cstate="print"/>
          <a:srcRect t="19395" r="5911" b="13610"/>
          <a:stretch>
            <a:fillRect/>
          </a:stretch>
        </p:blipFill>
        <p:spPr bwMode="auto">
          <a:xfrm>
            <a:off x="251520" y="1988840"/>
            <a:ext cx="458450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29213" cy="6858000"/>
          </a:xfrm>
          <a:prstGeom prst="rect">
            <a:avLst/>
          </a:prstGeom>
        </p:spPr>
      </p:pic>
      <p:pic>
        <p:nvPicPr>
          <p:cNvPr id="5" name="Picture 2" descr="C:\Users\сад\Desktop\IMG_20210310_102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4032448" cy="3024336"/>
          </a:xfrm>
          <a:prstGeom prst="rect">
            <a:avLst/>
          </a:prstGeom>
          <a:noFill/>
        </p:spPr>
      </p:pic>
      <p:pic>
        <p:nvPicPr>
          <p:cNvPr id="2050" name="Picture 2" descr="C:\Users\сад\Desktop\Новая папка (2)\IMG_20210310_102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4032448" cy="3024336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«Настольный театр»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193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Театрализованная деятельность как средство развития эмоциональной сферы дошкольника</vt:lpstr>
      <vt:lpstr>Слайд 2</vt:lpstr>
      <vt:lpstr>Слайд 3</vt:lpstr>
      <vt:lpstr>Цель:  Развитие эмоциональной  сферы дошкольника по средствам театрализованной деятельности.  </vt:lpstr>
      <vt:lpstr>Функции  театральной  деятельности</vt:lpstr>
      <vt:lpstr>Слайд 6</vt:lpstr>
      <vt:lpstr>Приёмы: </vt:lpstr>
      <vt:lpstr>«Настольный театр» </vt:lpstr>
      <vt:lpstr>«Настольный театр» </vt:lpstr>
      <vt:lpstr>Театр  «Живой куклы»</vt:lpstr>
      <vt:lpstr>Кукольный театр  (на палочках)</vt:lpstr>
      <vt:lpstr>Слайд 12</vt:lpstr>
      <vt:lpstr>Пальчиковый театр</vt:lpstr>
      <vt:lpstr>Слайд 14</vt:lpstr>
      <vt:lpstr>Итог работы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элементов театральной деятельности в работе педагога-психолога с дошкольниками</dc:title>
  <dc:creator>сад</dc:creator>
  <cp:lastModifiedBy>сад</cp:lastModifiedBy>
  <cp:revision>29</cp:revision>
  <dcterms:created xsi:type="dcterms:W3CDTF">2021-03-10T08:18:38Z</dcterms:created>
  <dcterms:modified xsi:type="dcterms:W3CDTF">2021-03-23T10:47:00Z</dcterms:modified>
</cp:coreProperties>
</file>