
<file path=[Content_Types].xml><?xml version="1.0" encoding="utf-8"?>
<Types xmlns="http://schemas.openxmlformats.org/package/2006/content-types"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9" r:id="rId6"/>
    <p:sldId id="270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4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0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6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1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4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6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1497-150D-4182-B832-D2473BC51198}" type="datetimeFigureOut">
              <a:rPr lang="ru-RU" smtClean="0"/>
              <a:t>14.01.2023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F3AF-B829-4CE6-B615-A8EA2ABDF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i?id=eeb7b116581bd2c143c50fe328d16f0db1bcc71d-754316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947"/>
            <a:ext cx="8771966" cy="6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7" name="Label1" r:id="rId2" imgW="7543800" imgH="2057400"/>
        </mc:Choice>
        <mc:Fallback>
          <p:control name="Label1" r:id="rId2" imgW="7543800" imgH="2057400">
            <p:pic>
              <p:nvPicPr>
                <p:cNvPr id="6" name="Label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79376" y="4397188"/>
                  <a:ext cx="7543800" cy="205739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13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9646" y="365125"/>
            <a:ext cx="5284695" cy="32655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Дети начинают понимать поступки героев, озвучивать их, делать  движения и </a:t>
            </a:r>
            <a:r>
              <a:rPr lang="ru-RU" sz="2000" dirty="0" err="1" smtClean="0"/>
              <a:t>активноть</a:t>
            </a:r>
            <a:r>
              <a:rPr lang="ru-RU" sz="2000" dirty="0" smtClean="0"/>
              <a:t> игрушкой по сюжету и ходу игры.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Педагогу необходимо контролировать решение ребенка, обдумывать действия, иногда и подсказывать в решении, как правильно озвучить героя, куда расположить, как с ним поступить…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11"/>
            <a:ext cx="3380301" cy="4867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8" t="980"/>
          <a:stretch/>
        </p:blipFill>
        <p:spPr>
          <a:xfrm>
            <a:off x="9332365" y="2272554"/>
            <a:ext cx="2460707" cy="458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1094" cy="1853639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Имено</a:t>
            </a:r>
            <a:r>
              <a:rPr lang="ru-RU" sz="2800" dirty="0" smtClean="0"/>
              <a:t> так формируется речь, понимание интонации голоса, постановки вопроса, восклицание радости </a:t>
            </a:r>
            <a:r>
              <a:rPr lang="ru-RU" sz="2800" dirty="0" err="1" smtClean="0"/>
              <a:t>и.т.д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Так же закрепляется в речи название людей и животных, их повадки и признаки. Воспитывается любовь и доброжелательное отношение, отзывчивость и настрой  ребенка.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4" y="2847365"/>
            <a:ext cx="3765176" cy="38180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/>
        </p:blipFill>
        <p:spPr>
          <a:xfrm>
            <a:off x="7799294" y="777505"/>
            <a:ext cx="3792070" cy="43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871" y="478103"/>
            <a:ext cx="7333129" cy="20612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Именно так начинается знакомство с окружающим </a:t>
            </a:r>
            <a:r>
              <a:rPr lang="ru-RU" sz="3200" dirty="0" err="1" smtClean="0"/>
              <a:t>миром,общение</a:t>
            </a:r>
            <a:r>
              <a:rPr lang="ru-RU" sz="3200" dirty="0" smtClean="0"/>
              <a:t> и </a:t>
            </a:r>
            <a:r>
              <a:rPr lang="ru-RU" sz="3200" dirty="0" err="1" smtClean="0"/>
              <a:t>отзывчивость,память</a:t>
            </a:r>
            <a:r>
              <a:rPr lang="ru-RU" sz="3200" dirty="0" smtClean="0"/>
              <a:t>  и мышление.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0" y="639207"/>
            <a:ext cx="3547116" cy="40382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t="1961"/>
          <a:stretch/>
        </p:blipFill>
        <p:spPr>
          <a:xfrm>
            <a:off x="6212540" y="2729778"/>
            <a:ext cx="3657601" cy="38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4" y="147918"/>
            <a:ext cx="11403106" cy="661595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презентация  по проекту </a:t>
            </a:r>
            <a:r>
              <a:rPr lang="ru-RU" sz="3800" dirty="0" smtClean="0"/>
              <a:t>" угадай сказочного героя"</a:t>
            </a:r>
          </a:p>
          <a:p>
            <a:r>
              <a:rPr lang="ru-RU" dirty="0" smtClean="0"/>
              <a:t>для детей раннего  возраста.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r>
              <a:rPr lang="ru-RU" dirty="0" err="1" smtClean="0"/>
              <a:t>подготовила:С.А.Шевчук.воспитатель</a:t>
            </a:r>
            <a:r>
              <a:rPr lang="ru-RU" dirty="0" smtClean="0"/>
              <a:t> МБДОУ д/с № 5</a:t>
            </a:r>
          </a:p>
          <a:p>
            <a:r>
              <a:rPr lang="ru-RU" dirty="0" err="1" smtClean="0"/>
              <a:t>г.Ковров.Владимирская</a:t>
            </a:r>
            <a:r>
              <a:rPr lang="ru-RU" dirty="0" smtClean="0"/>
              <a:t> область.</a:t>
            </a:r>
          </a:p>
          <a:p>
            <a:r>
              <a:rPr lang="ru-RU" dirty="0" smtClean="0"/>
              <a:t>. </a:t>
            </a:r>
            <a:r>
              <a:rPr lang="ru-RU" b="1" dirty="0" smtClean="0"/>
              <a:t>Тип занятия</a:t>
            </a:r>
            <a:r>
              <a:rPr lang="ru-RU" dirty="0" smtClean="0"/>
              <a:t>: творческий. групповой.</a:t>
            </a:r>
          </a:p>
          <a:p>
            <a:r>
              <a:rPr lang="ru-RU" dirty="0" smtClean="0"/>
              <a:t>.участвуют дети совместно с педагогом.</a:t>
            </a:r>
          </a:p>
          <a:p>
            <a:endParaRPr lang="ru-RU" dirty="0" smtClean="0"/>
          </a:p>
          <a:p>
            <a:r>
              <a:rPr lang="ru-RU" b="1" dirty="0" smtClean="0"/>
              <a:t>области:</a:t>
            </a:r>
          </a:p>
          <a:p>
            <a:r>
              <a:rPr lang="ru-RU" dirty="0" smtClean="0"/>
              <a:t>Образовательная.</a:t>
            </a:r>
          </a:p>
          <a:p>
            <a:r>
              <a:rPr lang="ru-RU" dirty="0" smtClean="0"/>
              <a:t>Познавательная.</a:t>
            </a:r>
          </a:p>
          <a:p>
            <a:r>
              <a:rPr lang="ru-RU" dirty="0" smtClean="0"/>
              <a:t> социально-коммуникативное развитие,</a:t>
            </a:r>
          </a:p>
          <a:p>
            <a:r>
              <a:rPr lang="ru-RU" dirty="0" smtClean="0"/>
              <a:t>художественно-эстетическое.</a:t>
            </a:r>
          </a:p>
          <a:p>
            <a:r>
              <a:rPr lang="ru-RU" dirty="0" smtClean="0"/>
              <a:t> физическое .</a:t>
            </a:r>
          </a:p>
          <a:p>
            <a:endParaRPr lang="ru-RU" dirty="0" smtClean="0"/>
          </a:p>
          <a:p>
            <a:r>
              <a:rPr lang="ru-RU" b="1" dirty="0" smtClean="0"/>
              <a:t>цель:</a:t>
            </a:r>
          </a:p>
          <a:p>
            <a:r>
              <a:rPr lang="ru-RU" dirty="0" smtClean="0"/>
              <a:t>.закрепить знания детей о сказках , о сказочных героях.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.способствовать формированию интереса устного народного творчества-</a:t>
            </a:r>
          </a:p>
          <a:p>
            <a:r>
              <a:rPr lang="ru-RU" dirty="0" smtClean="0"/>
              <a:t>сказки.</a:t>
            </a:r>
          </a:p>
          <a:p>
            <a:r>
              <a:rPr lang="ru-RU" dirty="0" smtClean="0"/>
              <a:t>.развивать речевую активность детей , обогащать словарный запас.</a:t>
            </a:r>
          </a:p>
          <a:p>
            <a:r>
              <a:rPr lang="ru-RU" dirty="0" smtClean="0"/>
              <a:t>.научить отражать содержание сказок в играх, </a:t>
            </a:r>
            <a:r>
              <a:rPr lang="ru-RU" dirty="0" err="1" smtClean="0"/>
              <a:t>драмматизациях,театрализованной</a:t>
            </a:r>
            <a:r>
              <a:rPr lang="ru-RU" dirty="0" smtClean="0"/>
              <a:t> деятельности.</a:t>
            </a:r>
          </a:p>
          <a:p>
            <a:r>
              <a:rPr lang="ru-RU" dirty="0" smtClean="0"/>
              <a:t>.развивать у детей эмоциональную отзывчивость ,внимание, любознательность.</a:t>
            </a:r>
          </a:p>
          <a:p>
            <a:r>
              <a:rPr lang="ru-RU" dirty="0" smtClean="0"/>
              <a:t>.учить играть дружно.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68" y="365125"/>
            <a:ext cx="3294532" cy="49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612" y="365124"/>
            <a:ext cx="7355541" cy="18805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предназначена для детей ясельных групп. </a:t>
            </a:r>
            <a:br>
              <a:rPr lang="ru-RU" sz="2000" dirty="0" smtClean="0"/>
            </a:br>
            <a:r>
              <a:rPr lang="ru-RU" sz="2000" dirty="0" smtClean="0"/>
              <a:t>Именно  в этом возрасте развивается познавательная активность и интерес к народному творчеству и русским народным сказкам.</a:t>
            </a:r>
            <a:br>
              <a:rPr lang="ru-RU" sz="2000" dirty="0" smtClean="0"/>
            </a:br>
            <a:r>
              <a:rPr lang="ru-RU" sz="2000" dirty="0" smtClean="0"/>
              <a:t>В сопровождении скороговорок , частушек ,песенок ,стихов. </a:t>
            </a:r>
            <a:br>
              <a:rPr lang="ru-RU" sz="2000" dirty="0" smtClean="0"/>
            </a:br>
            <a:r>
              <a:rPr lang="ru-RU" sz="2000" dirty="0" smtClean="0"/>
              <a:t> Так открывается новый мир, мир познания  радости и беды , появление  и друзей  и врагов. победа добра над злом.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" y="117324"/>
            <a:ext cx="3704157" cy="394817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2" b="18062"/>
          <a:stretch/>
        </p:blipFill>
        <p:spPr>
          <a:xfrm>
            <a:off x="8081682" y="2444341"/>
            <a:ext cx="3738283" cy="4176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32965" y="4746812"/>
            <a:ext cx="5741894" cy="1411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Именно  вэтом возрасте дети часто путают героев сказок,плохо запоминают их имена,поведение и повадки и задача педагога правильно направить детей на верный ход и действие с той или иной игрушкой,куклой,героем сказки или стишка.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72082" cy="1867087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Часто дети боятся что то сделать не так, ошибиться, обидеться и не играть в театр или даже с игрушкой.</a:t>
            </a:r>
            <a:br>
              <a:rPr lang="ru-RU" sz="1800" dirty="0" smtClean="0"/>
            </a:br>
            <a:r>
              <a:rPr lang="ru-RU" sz="1800" dirty="0" smtClean="0"/>
              <a:t>Педагогу необходимо постоянно напоминать детям о предназначении каждого героя, больше играть в театр разных направлениях(пальчиковый, настольный, кукольный…)загадывать загадки о героях данной сказки, задавать наводящие вопросы.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этом возрасте зарождается дидактическая игра.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427657"/>
            <a:ext cx="3405268" cy="4215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433" y="238405"/>
            <a:ext cx="3309860" cy="332506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284694" y="4491317"/>
            <a:ext cx="5849471" cy="2151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Содержание дидактических игр включает в себя пальчиковый театр,настольный театр,театр кукол,бумажных героев,сказок из "ларца "на деревянной основе,когда ребенок становится одним из героев сказки.</a:t>
            </a:r>
          </a:p>
          <a:p>
            <a:pPr algn="ctr"/>
            <a:r>
              <a:rPr lang="ru-RU" smtClean="0"/>
              <a:t>Включается и пальчиковая моторика рук,связная речь,активизация словаря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2205317"/>
            <a:ext cx="7010400" cy="26894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Дети раннего возраста с большим интересом начинают совместные игры.</a:t>
            </a:r>
            <a:br>
              <a:rPr lang="ru-RU" sz="3600" dirty="0" smtClean="0"/>
            </a:br>
            <a:r>
              <a:rPr lang="ru-RU" sz="3600" dirty="0" smtClean="0"/>
              <a:t>С помощью наводящих вопросов они легко узнают сказочных героев, находят их на картинках , в театрализованных играх ,среди своих игрушек и в группе на полочках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8" y="365125"/>
            <a:ext cx="3718537" cy="34000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23" y="3829000"/>
            <a:ext cx="3545541" cy="30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846" y="365125"/>
            <a:ext cx="6996953" cy="21494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Главную роль в активации и развитии речевого словаря играет педагог. Маленькие дети сами играть  не смогут , им нужен мотив, правильное направление, вопросы и загадки для развития памяти и внимания.</a:t>
            </a:r>
            <a:br>
              <a:rPr lang="ru-RU" sz="2000" dirty="0" smtClean="0"/>
            </a:br>
            <a:r>
              <a:rPr lang="ru-RU" sz="2000" dirty="0" smtClean="0"/>
              <a:t>Задача педагога- сплотить ребят общими  интересами , задачами , благодаря книгам, иллюстрациям , театральным героям.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75" y="2757138"/>
            <a:ext cx="4598895" cy="393141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7409" r="16960" b="22868"/>
          <a:stretch/>
        </p:blipFill>
        <p:spPr>
          <a:xfrm>
            <a:off x="174811" y="245328"/>
            <a:ext cx="3953435" cy="4538543"/>
          </a:xfrm>
        </p:spPr>
      </p:pic>
    </p:spTree>
    <p:extLst>
      <p:ext uri="{BB962C8B-B14F-4D97-AF65-F5344CB8AC3E}">
        <p14:creationId xmlns:p14="http://schemas.microsoft.com/office/powerpoint/2010/main" val="40385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66212" cy="229739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детям нравится играть  в настольные игры, где каждого героя можно расположить  по объектам, самостоятельно передвигать по </a:t>
            </a:r>
            <a:r>
              <a:rPr lang="ru-RU" sz="2200" dirty="0"/>
              <a:t>с</a:t>
            </a:r>
            <a:r>
              <a:rPr lang="ru-RU" sz="2200" dirty="0" smtClean="0"/>
              <a:t>толу.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7" y="2823882"/>
            <a:ext cx="3983956" cy="386406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139274"/>
            <a:ext cx="3291597" cy="3960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5035" y="4518212"/>
            <a:ext cx="6373906" cy="177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Задача педагога -  </a:t>
            </a:r>
            <a:r>
              <a:rPr lang="ru-RU" sz="2400" dirty="0" err="1" smtClean="0"/>
              <a:t>заинтерисовать</a:t>
            </a:r>
            <a:r>
              <a:rPr lang="ru-RU" sz="2400" dirty="0" smtClean="0"/>
              <a:t>  детей, </a:t>
            </a:r>
            <a:r>
              <a:rPr lang="ru-RU" sz="2400" dirty="0" err="1" smtClean="0"/>
              <a:t>объеденить</a:t>
            </a:r>
            <a:r>
              <a:rPr lang="ru-RU" sz="2400" dirty="0" smtClean="0"/>
              <a:t>  в игру , задавая  наводящие вопросы, не дожидавшись срочного ответа , а просто реакции детей на вопрос.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0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3776" y="365125"/>
            <a:ext cx="7360024" cy="22839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детей ясельного возраста кукольный театр по мотивам русских народных сказок- самый приемлемый и подходящий игровой персонаж.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" b="15548"/>
          <a:stretch/>
        </p:blipFill>
        <p:spPr>
          <a:xfrm>
            <a:off x="0" y="163182"/>
            <a:ext cx="3880889" cy="32658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35" y="3047256"/>
            <a:ext cx="3711389" cy="358734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850776" y="4262718"/>
            <a:ext cx="4706471" cy="237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педагога-сделать его доступным в образовательной сфере.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799" y="365125"/>
            <a:ext cx="5210096" cy="3846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Дети быстро учатся на наших добрых сказках. Настольные игры позволяют ребенку быстро запоминать сказки и их героев.</a:t>
            </a:r>
            <a:br>
              <a:rPr lang="ru-RU" sz="2400" dirty="0" smtClean="0"/>
            </a:br>
            <a:r>
              <a:rPr lang="ru-RU" sz="2400" dirty="0" smtClean="0"/>
              <a:t>Именно совместные игры помогают детям сопереживать, верить в добро, помогать друг другу, озвучивать героев, находить их по картинкам.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1000"/>
          <a:stretch/>
        </p:blipFill>
        <p:spPr>
          <a:xfrm>
            <a:off x="134471" y="110032"/>
            <a:ext cx="3826328" cy="39134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3618" r="4048" b="16583"/>
          <a:stretch/>
        </p:blipFill>
        <p:spPr>
          <a:xfrm>
            <a:off x="8350624" y="4211373"/>
            <a:ext cx="3711388" cy="2471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94" y="131529"/>
            <a:ext cx="2716305" cy="26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370</Words>
  <Application>Microsoft Office PowerPoint</Application>
  <PresentationFormat>Широкоэкранный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предназначена для детей ясельных групп.  Именно  в этом возрасте развивается познавательная активность и интерес к народному творчеству и русским народным сказкам. В сопровождении скороговорок , частушек ,песенок ,стихов.   Так открывается новый мир, мир познания  радости и беды , появление  и друзей  и врагов. победа добра над злом.</vt:lpstr>
      <vt:lpstr>Часто дети боятся что то сделать не так, ошибиться, обидеться и не играть в театр или даже с игрушкой. Педагогу необходимо постоянно напоминать детям о предназначении каждого героя, больше играть в театр разных направлениях(пальчиковый, настольный, кукольный…)загадывать загадки о героях данной сказки, задавать наводящие вопросы.  В этом возрасте зарождается дидактическая игра.</vt:lpstr>
      <vt:lpstr>Дети раннего возраста с большим интересом начинают совместные игры. С помощью наводящих вопросов они легко узнают сказочных героев, находят их на картинках , в театрализованных играх ,среди своих игрушек и в группе на полочках.</vt:lpstr>
      <vt:lpstr>Главную роль в активации и развитии речевого словаря играет педагог. Маленькие дети сами играть  не смогут , им нужен мотив, правильное направление, вопросы и загадки для развития памяти и внимания. Задача педагога- сплотить ребят общими  интересами , задачами , благодаря книгам, иллюстрациям , театральным героям.</vt:lpstr>
      <vt:lpstr> детям нравится играть  в настольные игры, где каждого героя можно расположить  по объектам, самостоятельно передвигать по столу.</vt:lpstr>
      <vt:lpstr>Для детей ясельного возраста кукольный театр по мотивам русских народных сказок- самый приемлемый и подходящий игровой персонаж.</vt:lpstr>
      <vt:lpstr>Дети быстро учатся на наших добрых сказках. Настольные игры позволяют ребенку быстро запоминать сказки и их героев. Именно совместные игры помогают детям сопереживать, верить в добро, помогать друг другу, озвучивать героев, находить их по картинкам.</vt:lpstr>
      <vt:lpstr>Дети начинают понимать поступки героев, озвучивать их, делать  движения и активноть игрушкой по сюжету и ходу игры.  Педагогу необходимо контролировать решение ребенка, обдумывать действия, иногда и подсказывать в решении, как правильно озвучить героя, куда расположить, как с ним поступить…</vt:lpstr>
      <vt:lpstr>Имено так формируется речь, понимание интонации голоса, постановки вопроса, восклицание радости и.т.д. Так же закрепляется в речи название людей и животных, их повадки и признаки. Воспитывается любовь и доброжелательное отношение, отзывчивость и настрой  ребенка.</vt:lpstr>
      <vt:lpstr>Именно так начинается знакомство с окружающим миром,общение и отзывчивость,память  и мышление.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created xsi:type="dcterms:W3CDTF">2023-01-14T08:28:59Z</dcterms:created>
  <dcterms:modified xsi:type="dcterms:W3CDTF">2023-01-14T10:51:13Z</dcterms:modified>
</cp:coreProperties>
</file>