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ofchildren.ru/" TargetMode="External"/><Relationship Id="rId2" Type="http://schemas.openxmlformats.org/officeDocument/2006/relationships/hyperlink" Target="http://www.fsmcapital.ru/uspeh/mykinder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ubkontakt.n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1864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«Какие игрушки </a:t>
            </a:r>
            <a:b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смогут купить </a:t>
            </a:r>
            <a:r>
              <a:rPr lang="ru-RU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возраст детей 6-7 лет</a:t>
            </a:r>
            <a:endParaRPr lang="ru-RU" sz="3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6698954" cy="225337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Деревскова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Адигаровна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30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27168" cy="536145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с понятием «деньги». Дать представление о том, что деньги мы используем , чтобы обменять на товар.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логическое внимание, творческие способности.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умение ориентироваться в цене товара.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самостоятельность в выборе решения.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ackard bell\Desktop\IMG_20240123_07330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332656"/>
            <a:ext cx="756084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ckard bell\Desktop\IMG_20240123_073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000" cy="3133333"/>
          </a:xfrm>
          <a:prstGeom prst="rect">
            <a:avLst/>
          </a:prstGeom>
          <a:noFill/>
        </p:spPr>
      </p:pic>
      <p:pic>
        <p:nvPicPr>
          <p:cNvPr id="1027" name="Picture 3" descr="C:\Users\Packard bell\Desktop\IMG_20240123_07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000" y="3082717"/>
            <a:ext cx="5400000" cy="37752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47667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начать играть в игру я предлагаю ребятам познакомится с деньгами. Посмотреть какие они есть и какой у них номинал.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573016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объясняю детям что деньги есть бумажные и монеты. Мы рассматриваем бумажные деньги и раскладываем их на поле. Потом то же самое делаем с монетами.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ckard bell\Desktop\IMG_20240123_073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9186" cy="3356992"/>
          </a:xfrm>
          <a:prstGeom prst="rect">
            <a:avLst/>
          </a:prstGeom>
          <a:noFill/>
        </p:spPr>
      </p:pic>
      <p:pic>
        <p:nvPicPr>
          <p:cNvPr id="3075" name="Picture 3" descr="C:\Users\Packard bell\Desktop\IMG_20240123_07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5004048" cy="3573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476672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монеты и бумажные деньги. Я  предлагаю детям поиграть в игру. Показываю поле, на котором нарисованы разные игрушки и подписана их стоимость. Мы рассматриваем и разбираемся в стоимости товаров.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игре несколько полей, они отличаются игрушками.  Раздаю ребятам игру и маркеры. Дети соединяют купюры или монеты с игрушкой правильной стоимости.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 деньги [Электронный ресурс]. - Режим доступа: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ww.fsmcapital.ru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uspeh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mykinder.shtml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свободный.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экрана.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и его мир [Электронный ресурс]. - Режим доступа: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http://worldofchildren.ru/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свободный.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экрана.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Интеллектуальный клуб [Электронный ресурс]. - Режим доступа: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www.klubkontakt.net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свободный.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экрана. 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7488"/>
            <a:ext cx="7239000" cy="1387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729</TotalTime>
  <Words>194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Дидактическая игра  «Какие игрушки  смогут купить ребята?» возраст детей 6-7 лет</vt:lpstr>
      <vt:lpstr>Слайд 2</vt:lpstr>
      <vt:lpstr>Слайд 3</vt:lpstr>
      <vt:lpstr>Слайд 4</vt:lpstr>
      <vt:lpstr>Слайд 5</vt:lpstr>
      <vt:lpstr>Список литературы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игрушки смогут купить ребята?</dc:title>
  <dc:creator>Packard bell</dc:creator>
  <cp:lastModifiedBy>Packard bell</cp:lastModifiedBy>
  <cp:revision>26</cp:revision>
  <dcterms:created xsi:type="dcterms:W3CDTF">2024-01-22T13:08:39Z</dcterms:created>
  <dcterms:modified xsi:type="dcterms:W3CDTF">2024-01-24T07:43:36Z</dcterms:modified>
</cp:coreProperties>
</file>