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6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8B2DD20-E0AD-49CC-B184-60FB9E0AC710}">
          <p14:sldIdLst>
            <p14:sldId id="256"/>
            <p14:sldId id="257"/>
            <p14:sldId id="258"/>
            <p14:sldId id="260"/>
            <p14:sldId id="266"/>
            <p14:sldId id="259"/>
            <p14:sldId id="261"/>
          </p14:sldIdLst>
        </p14:section>
        <p14:section name="Раздел без заголовка" id="{D4D80F29-213F-4F82-8F47-C973C4426D82}">
          <p14:sldIdLst>
            <p14:sldId id="262"/>
            <p14:sldId id="263"/>
            <p14:sldId id="264"/>
            <p14:sldId id="265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2EFAD-AF31-16B1-7F95-D3EF7F9F9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015058-428A-3B62-F0C7-93F1D95FF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D65C63-1E2B-7CE1-ED40-96974E67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A39228-7DC7-FFD0-CAC9-56E7C0543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88D690-FFFA-536C-2636-9445391E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1C622-FDC2-2A19-AB25-2B5166640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72DE4E-2BE6-7F55-5F1D-3AE938B0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2BAE66-6442-4C8E-1F75-07463072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2812C2-9E8C-4A67-624F-B20DA943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44AE57-45C7-094B-36E9-29502B89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1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B62211-314A-9752-6A1D-ADA89A7CD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E67874-AE8C-F5A5-FA0E-96F6DE485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C7A4E-B9EF-97E4-9931-08191F8F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BA1900-9E7A-9E44-4495-80245DE2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0A1210-782A-E5EA-C1B2-C1D4AD4A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07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64EBC-D58C-5D58-93F8-C7E4C4F0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D06BE5-A618-FFE1-1884-1912D0439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043BF-F449-C8E6-E76E-22FF5F22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B3533-98A3-41A9-D813-FF25A0C0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721A7-1C42-E033-C42C-0DB3B2CE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8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12D09-49F6-0BB6-A0F5-B0316E45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DF8850-C63C-B3F2-8026-BA71C881F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05C47-7C11-6459-F104-7F28A6A9B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FA6202-6E66-A769-ABE1-613FCF32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BB0F6-39D7-9733-8087-A0A4F64D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8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CA17-B3FF-02EB-FECD-A492317C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5F6A26-B161-B58A-6E4C-7270F91B8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2C499A-188A-E2AC-6B65-3D4448C3F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3B3FB7-1A04-586C-BE72-EEEA9BBF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3E6345-A448-0C35-7824-1DA59888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0C4C25-C506-A876-1179-DBFBCC0B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85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5B381-570D-CD1E-D2E0-85AD6A72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63258E-D77A-D6F8-A1BF-1278F92D4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E5634E-6477-EC8A-03D3-5C8E83260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425AF6-3325-B9D4-8D49-5BD3A9E0D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5A5AC3-E263-313F-9742-527A60263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F32873-3292-A7FE-9A21-2B205688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81244A-60BE-7ED7-8E4C-2369F077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A0D19D-7F75-C596-64CC-F7A670D2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9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E379B-7010-275C-D863-D051AB4B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CD8C2E-D2CE-46E2-C4AD-4566950DB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9ABAE1-F39E-996C-6E30-751EAC0C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5BFF7B-EBB8-E828-3959-558B751D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77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1A24CA-542D-F0ED-1553-4456EBC0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D4E79A-F661-C54A-0DE1-A04AA138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A225F5-0A64-8751-524B-77745CB4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1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56E18-7130-51D4-D509-DBF359F0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A8117-2908-6014-2186-4911518E3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8DB51-1AB7-B22A-E37E-600A0D3D0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473DA-980E-A1FA-C1E6-28AD8B2D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9E195-488F-6531-147F-E8BFD0B4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F40B3-7C6E-0DCA-96FD-4FB46D46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7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03BF-094A-194D-710C-B164890A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D951E8-E02B-DC02-88DB-745BC9E7D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2BED30-D4F1-698B-816B-A0FFCC08A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15585-1ED6-F806-33F6-ECA1EBDE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4D474F-A99D-9B30-14FE-77FCD8C4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A7ADAD-A05F-525B-3569-1FE9FA75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1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CBF5D-B9DB-1972-C993-4E9FC0107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0E0054-D912-CB36-3382-E6740EFE7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AADB94-FB6B-B294-983B-E9C1C52B4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5F2C1-3255-49B8-8BAA-45725DFEB3FF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9A664-C71E-A6FE-5D49-B95CCC2CE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21FDC-90D0-1FF0-E5D5-1FAF815E9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42043-CD32-456E-A225-F619126E0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1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7.jpeg" /><Relationship Id="rId4" Type="http://schemas.openxmlformats.org/officeDocument/2006/relationships/image" Target="../media/image8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A6BC45-EEEF-A241-DBB2-B1028EEE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2"/>
            <a:ext cx="12284765" cy="6910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D26FE-A569-2B83-C0F1-79060B056D63}"/>
              </a:ext>
            </a:extLst>
          </p:cNvPr>
          <p:cNvSpPr txBox="1"/>
          <p:nvPr/>
        </p:nvSpPr>
        <p:spPr>
          <a:xfrm>
            <a:off x="2638425" y="3022981"/>
            <a:ext cx="883920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Муниципальное бюджетное дошкольное образовательное учреждения </a:t>
            </a:r>
          </a:p>
          <a:p>
            <a:pPr algn="ctr"/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«детский сад № 318»</a:t>
            </a:r>
          </a:p>
          <a:p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endParaRPr>
          </a:p>
          <a:p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endParaRPr>
          </a:p>
          <a:p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Презентация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лэпбука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«Россия- моя родина»</a:t>
            </a:r>
          </a:p>
          <a:p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endParaRPr>
          </a:p>
          <a:p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endParaRPr>
          </a:p>
          <a:p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               </a:t>
            </a:r>
          </a:p>
          <a:p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               Воспитатели: Сидорова Е.Е.</a:t>
            </a:r>
          </a:p>
          <a:p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                                        Аверина Н.Н.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</a:rPr>
              <a:t>     </a:t>
            </a:r>
          </a:p>
          <a:p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endParaRPr>
          </a:p>
          <a:p>
            <a:pPr algn="ctr"/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</a:rPr>
              <a:t>г. Новгород 2022г.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F88401-0E12-221D-4E42-A9E32D428751}"/>
              </a:ext>
            </a:extLst>
          </p:cNvPr>
          <p:cNvSpPr txBox="1"/>
          <p:nvPr/>
        </p:nvSpPr>
        <p:spPr>
          <a:xfrm>
            <a:off x="5229225" y="262175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4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C62707-78A0-C3B8-8C20-D465E36A8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40C2B2-18EA-8B23-A7BE-82DD222CC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1" y="505353"/>
            <a:ext cx="5755570" cy="60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8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F772DD-575D-BB31-3178-FC5E588B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8A986F2-52F3-1966-2241-EC2632DF24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7A99A7-141D-3B4F-E407-243D100A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" y="945884"/>
            <a:ext cx="621991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F772DD-575D-BB31-3178-FC5E588B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D7CB34-39BD-08A8-422D-1289EE67EE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EC82A3-8F61-4E8A-9603-02AE56404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5" y="719666"/>
            <a:ext cx="7136695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F772DD-575D-BB31-3178-FC5E588B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1FADAA1-C847-553A-7638-5AB9B3566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9844" y="1976437"/>
            <a:ext cx="8108156" cy="1533525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60D565-75C8-844D-AB3B-1ED6946E9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6" y="341491"/>
            <a:ext cx="3424969" cy="2738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5F04B2-A137-651C-FBBA-ED4AB522F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25" y="228937"/>
            <a:ext cx="4002325" cy="32000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729D8E-3AC0-DC0E-72C2-F71358B55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23" y="3309390"/>
            <a:ext cx="3911330" cy="31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6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BF15-8AE9-4A58-34E8-65258C69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1D78B-1AFB-B37D-30E9-1335C765B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1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96ADB-7535-252C-CC5F-16F7B6FA0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989375-6736-FB26-ECC1-668A2625E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8B1EC-5B52-E96B-2104-C442A728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C519AE-622A-DAE0-E74F-C6349601A68B}"/>
              </a:ext>
            </a:extLst>
          </p:cNvPr>
          <p:cNvSpPr txBox="1"/>
          <p:nvPr/>
        </p:nvSpPr>
        <p:spPr>
          <a:xfrm>
            <a:off x="2902226" y="437322"/>
            <a:ext cx="886570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effectLst/>
              </a:rPr>
              <a:t>Актуальность</a:t>
            </a:r>
            <a:r>
              <a:rPr lang="ru-RU" sz="2400" b="0" i="0" dirty="0">
                <a:effectLst/>
              </a:rPr>
              <a:t> :</a:t>
            </a:r>
          </a:p>
          <a:p>
            <a:pPr algn="l"/>
            <a:r>
              <a:rPr lang="ru-RU" sz="2400" b="0" i="0" dirty="0">
                <a:effectLst/>
              </a:rPr>
              <a:t>Ребёнок не рождается патриотом, он им становится. Патриотизм – сложное и высокое человеческое чувство. Его трудно определить несколькими словами. Это любовь к своей семье, родному краю, своей стране, чувство гордости и ответственности за родную страну, желание быть частью великой страны. Воспитание патриотизма это не простой и непрерывный процесс, многое зависит от окружения ребёнка, от того, что закладывается в сознание ребёнка с самого детства. Не каждый родитель считает необходимым рассказывать своему ребёнку о родной стране, своих предках, наивно думая, что маленький ребёнок ни чего в этом не понимает. Поэтому очень важна роль дошкольного образования в воспитании патриотизма у детей, так как именно в дошкольном возрасте формируются нравственные качества человека.</a:t>
            </a:r>
          </a:p>
          <a:p>
            <a:pPr algn="l"/>
            <a:endParaRPr lang="ru-RU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035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96ADB-7535-252C-CC5F-16F7B6FA0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989375-6736-FB26-ECC1-668A2625E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8B1EC-5B52-E96B-2104-C442A728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89C87-54D1-7B11-FB42-AA3F3B54B055}"/>
              </a:ext>
            </a:extLst>
          </p:cNvPr>
          <p:cNvSpPr txBox="1"/>
          <p:nvPr/>
        </p:nvSpPr>
        <p:spPr>
          <a:xfrm>
            <a:off x="2729948" y="1244197"/>
            <a:ext cx="842838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Воспитание у детей любви к большой, многонациональной Родине – России. Создание условий для зарождения гражданственности и патриотических чувств по отношению к своей Родине.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62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96ADB-7535-252C-CC5F-16F7B6FA0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989375-6736-FB26-ECC1-668A2625E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8B1EC-5B52-E96B-2104-C442A728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89C87-54D1-7B11-FB42-AA3F3B54B055}"/>
              </a:ext>
            </a:extLst>
          </p:cNvPr>
          <p:cNvSpPr txBox="1"/>
          <p:nvPr/>
        </p:nvSpPr>
        <p:spPr>
          <a:xfrm>
            <a:off x="2610678" y="1217693"/>
            <a:ext cx="84283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Задачи: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Воспитывать у дошкольников любовь и уважение к своей семье, стране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краю, городу в которой он живет, гордость за принадлежность к гражданам России. Воспитание чувства достоинства у ребенка как представителя своего народа. Воспитание патриотизма, уважения к культурному прошлому России. Воспитание гражданских и патриотических чувств через изучение государственной символики России. Способствовать зарождению патриотических чувств.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90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96ADB-7535-252C-CC5F-16F7B6FA0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989375-6736-FB26-ECC1-668A2625E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8B1EC-5B52-E96B-2104-C442A728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89C87-54D1-7B11-FB42-AA3F3B54B055}"/>
              </a:ext>
            </a:extLst>
          </p:cNvPr>
          <p:cNvSpPr txBox="1"/>
          <p:nvPr/>
        </p:nvSpPr>
        <p:spPr>
          <a:xfrm>
            <a:off x="2610678" y="1217693"/>
            <a:ext cx="84283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400" b="1" dirty="0">
                <a:effectLst/>
              </a:rPr>
              <a:t>Предполагаемый результат:</a:t>
            </a:r>
            <a:endParaRPr lang="ru-RU" sz="2400" dirty="0">
              <a:effectLst/>
            </a:endParaRPr>
          </a:p>
          <a:p>
            <a:pPr rtl="0">
              <a:lnSpc>
                <a:spcPct val="100000"/>
              </a:lnSpc>
            </a:pP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Дети должны знать Государственную символику РФ - уметь рассказать о символике образов, значении и функциях Государственных символов России; должны знать столицу России, уметь выражать свой интерес, любовь и гордость за свою Родину.</a:t>
            </a:r>
          </a:p>
        </p:txBody>
      </p:sp>
    </p:spTree>
    <p:extLst>
      <p:ext uri="{BB962C8B-B14F-4D97-AF65-F5344CB8AC3E}">
        <p14:creationId xmlns:p14="http://schemas.microsoft.com/office/powerpoint/2010/main" val="34432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BA3B3-FEC5-4E4E-F5F8-FEB506963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89C87-54D1-7B11-FB42-AA3F3B54B055}"/>
              </a:ext>
            </a:extLst>
          </p:cNvPr>
          <p:cNvSpPr txBox="1"/>
          <p:nvPr/>
        </p:nvSpPr>
        <p:spPr>
          <a:xfrm>
            <a:off x="1517837" y="691304"/>
            <a:ext cx="8428382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ЛЭПБУК «Россия –Моя родина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9D12E0-D1A7-BF40-FD4B-EC9A11122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74" y="898260"/>
            <a:ext cx="7901781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2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A95384-3AE9-7D42-7BF8-9C11D949D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585FDF-79B3-BED1-5599-2C24CD6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1" t="-1" r="24114" b="5388"/>
          <a:stretch/>
        </p:blipFill>
        <p:spPr>
          <a:xfrm>
            <a:off x="416719" y="240771"/>
            <a:ext cx="3857625" cy="58076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841C05-B198-CA33-F5B6-19ABC2540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06" y="0"/>
            <a:ext cx="3851865" cy="2888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932EEA-AD98-E6B6-7274-1BBEC1A5F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58" y="1227919"/>
            <a:ext cx="4109525" cy="30821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D5BFAC-772C-8965-5371-3342F72F2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D71D46-C4C9-A927-E8D8-C96D370AC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FEC8DA-A8A6-B1B6-BCC3-5CC916B69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7" y="365131"/>
            <a:ext cx="3851865" cy="28888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070532-4EA7-93A3-D73D-EE4673807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82" y="365131"/>
            <a:ext cx="3735047" cy="2801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53C352-7477-AB60-5907-4C8A5CA8C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57" y="3254030"/>
            <a:ext cx="4109525" cy="30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66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314DB6-6532-3B87-127C-D9E0B579B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0CA35F-FB71-2C1A-9B57-547A9C044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9" y="413412"/>
            <a:ext cx="6727031" cy="56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57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335</Words>
  <Application>Microsoft Office PowerPoint</Application>
  <PresentationFormat>Широкоэкранный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Сидорова</dc:creator>
  <cp:lastModifiedBy>АЛЬБИНА ДЕРЕВСКОВА</cp:lastModifiedBy>
  <cp:revision>5</cp:revision>
  <dcterms:created xsi:type="dcterms:W3CDTF">2022-11-01T16:21:35Z</dcterms:created>
  <dcterms:modified xsi:type="dcterms:W3CDTF">2024-01-23T02:50:28Z</dcterms:modified>
</cp:coreProperties>
</file>