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35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88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6572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03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0268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430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476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50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02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2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63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9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7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2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61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1E978-5E6A-4F64-A59B-0AE98FB90AC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C98266-572C-43A0-86E8-E1312DD14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3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418" y="249381"/>
            <a:ext cx="9850582" cy="106680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КГПОАУ «Камчатский колледж технологии и сервиса» 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7418" y="1316182"/>
            <a:ext cx="9618133" cy="4932217"/>
          </a:xfrm>
        </p:spPr>
        <p:txBody>
          <a:bodyPr>
            <a:normAutofit lnSpcReduction="10000"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Как работать с разными типами клиентов</a:t>
            </a:r>
          </a:p>
          <a:p>
            <a:pPr algn="ctr"/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Л.С. Дзядевич мастер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производственного обучения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7.Целеустремленный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92035"/>
            <a:ext cx="8596668" cy="394932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 знает, что ему нужно. Если он решил приобрести какой-либо товар, то он купит его ни смотря ни на что. За понравившийся продукт готов заплатить любую сумму и даже переплатить.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382" y="4499263"/>
            <a:ext cx="2817668" cy="211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8.Гармонический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Вдумчиво оценивает все «за» и «против», и, если приходит к решению о покупке, непременно ее совершит. Для данного типа клиентов важно отношение персонала к нему, поэтому будьте вежливы и доброжелательны. Очень часто такие потребители могут совершить покупку именно в том магазине, где им больше всего понравится уровень обслуживания.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12507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7" y="609599"/>
            <a:ext cx="10072255" cy="85898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КГПОАУ «Камчатский колледж технологии и сервиса»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90C226"/>
              </a:buClr>
              <a:buNone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Как работать с разными типами клиентов</a:t>
            </a:r>
          </a:p>
          <a:p>
            <a:pPr marL="0" lvl="0" indent="0" algn="ctr">
              <a:buClr>
                <a:srgbClr val="90C226"/>
              </a:buClr>
              <a:buNone/>
            </a:pP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Clr>
                <a:srgbClr val="90C226"/>
              </a:buClr>
              <a:buNone/>
            </a:pP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buClr>
                <a:srgbClr val="90C226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Л.С. Дзядевич мастер</a:t>
            </a:r>
          </a:p>
          <a:p>
            <a:pPr marL="0" lvl="0" indent="0" algn="r">
              <a:buClr>
                <a:srgbClr val="90C226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производственного обучения</a:t>
            </a:r>
          </a:p>
          <a:p>
            <a:pPr marL="0" lvl="0" indent="0" algn="ctr">
              <a:buClr>
                <a:srgbClr val="90C226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390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590799"/>
            <a:ext cx="8596668" cy="345056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Спасибо за внимание!!!!!</a:t>
            </a:r>
            <a:endParaRPr lang="ru-RU" sz="4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4252" y="3528155"/>
            <a:ext cx="3578802" cy="266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3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7" y="1136073"/>
            <a:ext cx="7398328" cy="5278581"/>
          </a:xfrm>
        </p:spPr>
      </p:pic>
    </p:spTree>
    <p:extLst>
      <p:ext uri="{BB962C8B-B14F-4D97-AF65-F5344CB8AC3E}">
        <p14:creationId xmlns:p14="http://schemas.microsoft.com/office/powerpoint/2010/main" val="388224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алгоритм продажи будет выглядеть следующим образом: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30582"/>
            <a:ext cx="8596668" cy="422563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3200" dirty="0" smtClean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 </a:t>
            </a:r>
            <a:r>
              <a:rPr lang="ru-RU" sz="3200" dirty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с посетителем</a:t>
            </a:r>
            <a:r>
              <a:rPr lang="ru-RU" sz="3200" dirty="0" smtClean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тип клиента в продажах</a:t>
            </a:r>
            <a:r>
              <a:rPr lang="ru-RU" sz="3200" dirty="0" smtClean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настройтесь на его «волну</a:t>
            </a:r>
            <a:r>
              <a:rPr lang="ru-RU" sz="3200" dirty="0" smtClean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с ним контакт</a:t>
            </a:r>
            <a:r>
              <a:rPr lang="ru-RU" sz="3200" dirty="0" smtClean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02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переведите человека из статуса потенциального клиента в статус покупателя, закройте сделку.</a:t>
            </a:r>
            <a:endParaRPr lang="ru-RU" sz="3200" dirty="0" smtClean="0">
              <a:solidFill>
                <a:srgbClr val="0202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ru-RU" sz="32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4992976"/>
            <a:ext cx="2351231" cy="176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3964"/>
            <a:ext cx="8596668" cy="1736436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клиентов по покупательскому поведению и методы работы с ними: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6182"/>
            <a:ext cx="8596668" cy="47251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Деспот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враждебно настроенный, вспыльчивый и нервный покупатель. Скандалист и спорщик, который на все 100 % уверен в своей правоте. Не приемлет критики в собственный адрес. Общаться с «деспотом» зачастую затруднительно даже для мастеров продаж.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873" y="4371110"/>
            <a:ext cx="1953491" cy="195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0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1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Незнайка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54727"/>
            <a:ext cx="8868449" cy="4946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 данного типа являются покупатели, которые сами не знают, что им нужно. Они мечутся от одного товара к другому и не могут решить – что же приобрести. Однако, «незнайки» осознают, для чего им нужен тот или иной товар. Именно на этом следует сконцентрироваться при работе с таким типом потребителей.</a:t>
            </a:r>
          </a:p>
        </p:txBody>
      </p:sp>
    </p:spTree>
    <p:extLst>
      <p:ext uri="{BB962C8B-B14F-4D97-AF65-F5344CB8AC3E}">
        <p14:creationId xmlns:p14="http://schemas.microsoft.com/office/powerpoint/2010/main" val="395235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018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53491"/>
            <a:ext cx="8596668" cy="40878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Убеждены, что знают все и обо всем, всегда готовы дать ответ на любой вопрос, а потому уверены, что знают товар лучше продавцов. В процессе общения входят в роль «эксперта» и пытаются поймать консультанта на незнании предлагаемого продукта.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696" y="4541325"/>
            <a:ext cx="2762250" cy="208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1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2727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Болтун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67345"/>
            <a:ext cx="8596668" cy="407401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люди зачастую обращаются к продавцам ради разговора. Представители данного типа клиентов – открытые люди, которые отличаются веселым характером и легкостью в общении.</a:t>
            </a:r>
          </a:p>
        </p:txBody>
      </p:sp>
    </p:spTree>
    <p:extLst>
      <p:ext uri="{BB962C8B-B14F-4D97-AF65-F5344CB8AC3E}">
        <p14:creationId xmlns:p14="http://schemas.microsoft.com/office/powerpoint/2010/main" val="6255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Молчун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3891"/>
            <a:ext cx="8923866" cy="4697472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Диаметрально противоположный предыдущему тип. Характерные черты – неприветливость, опасливость, закрытость. Цель – купить что-то, а не поболтать. Сложность при работе с таким посетителем состоит в том, что он сам не озвучит, что же ему нужно. Вероятнее всего, он будет молча изучать представленные в магазине товары, пытаясь самостоятельно обнаружить необходимый. Если в итоге он найдет что искал – обязательно купит, а если нет – уйдет, так и не спросив о наличии нужного ему товара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02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709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Ворчун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56509"/>
            <a:ext cx="8596668" cy="418485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«ворчуна» не сложно – это вечно недовольные, неуверенные, подозрительные люди, которые часто прибегают к критике. Такой тип ставит под сомнение абсолютно все, а также часто бывает недоволен реалиями.</a:t>
            </a:r>
          </a:p>
        </p:txBody>
      </p:sp>
    </p:spTree>
    <p:extLst>
      <p:ext uri="{BB962C8B-B14F-4D97-AF65-F5344CB8AC3E}">
        <p14:creationId xmlns:p14="http://schemas.microsoft.com/office/powerpoint/2010/main" val="10397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391</TotalTime>
  <Words>528</Words>
  <Application>Microsoft Office PowerPoint</Application>
  <PresentationFormat>Широкоэкранный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КГПОАУ «Камчатский колледж технологии и сервиса»  </vt:lpstr>
      <vt:lpstr>Презентация PowerPoint</vt:lpstr>
      <vt:lpstr>Примерный алгоритм продажи будет выглядеть следующим образом:</vt:lpstr>
      <vt:lpstr>Типы клиентов по покупательскому поведению и методы работы с ними:</vt:lpstr>
      <vt:lpstr>2. Незнайка</vt:lpstr>
      <vt:lpstr>3. Знайка</vt:lpstr>
      <vt:lpstr>4. Болтун</vt:lpstr>
      <vt:lpstr>5. Молчун</vt:lpstr>
      <vt:lpstr>6. Ворчун</vt:lpstr>
      <vt:lpstr>7.Целеустремленный тип</vt:lpstr>
      <vt:lpstr> 8.Гармонический тип</vt:lpstr>
      <vt:lpstr>КГПОАУ «Камчатский колледж технологии и сервиса»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КГПОАУ «Камчатский колледж технологии и сервиса»</dc:title>
  <dc:creator>Дзядевич Людмила Сергеевна</dc:creator>
  <cp:lastModifiedBy>Дзядевич Людмила Сергеевна</cp:lastModifiedBy>
  <cp:revision>18</cp:revision>
  <dcterms:created xsi:type="dcterms:W3CDTF">2023-04-23T23:43:54Z</dcterms:created>
  <dcterms:modified xsi:type="dcterms:W3CDTF">2023-04-26T03:47:26Z</dcterms:modified>
</cp:coreProperties>
</file>