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72" r:id="rId10"/>
    <p:sldId id="265" r:id="rId11"/>
    <p:sldId id="266" r:id="rId12"/>
    <p:sldId id="267" r:id="rId13"/>
    <p:sldId id="268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рина" initials="И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09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commentAuthors" Target="commentAuthor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3" y="3307356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3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4"/>
            <a:ext cx="1472963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675724"/>
            <a:ext cx="5467557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9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5"/>
            <a:ext cx="712308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809750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3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5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2389190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7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2389190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1" y="446087"/>
            <a:ext cx="2660651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446088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1" y="1631950"/>
            <a:ext cx="2660651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9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1" y="993076"/>
            <a:ext cx="1847139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0" y="-16"/>
            <a:ext cx="9252347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4" y="675725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46F9B1-3377-4592-93E7-B61ADCBB275A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5951811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5951811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FAC4E99-8C43-4579-969F-F56247CEBB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54637/" TargetMode="External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4" y="675725"/>
            <a:ext cx="7125113" cy="1025083"/>
          </a:xfrm>
        </p:spPr>
        <p:txBody>
          <a:bodyPr/>
          <a:lstStyle/>
          <a:p>
            <a:pPr algn="ctr"/>
            <a:r>
              <a:rPr lang="ru-RU" sz="1800" b="1">
                <a:latin typeface="Times New Roman" pitchFamily="18" charset="0"/>
                <a:cs typeface="Times New Roman" pitchFamily="18" charset="0"/>
              </a:rPr>
              <a:t>Филиал МБДОУ «Детский сад 43» - «детский сад 40» </a:t>
            </a:r>
            <a:br>
              <a:rPr lang="ru-RU" sz="1800" b="1">
                <a:latin typeface="Times New Roman" pitchFamily="18" charset="0"/>
                <a:cs typeface="Times New Roman" pitchFamily="18" charset="0"/>
              </a:rPr>
            </a:br>
            <a:r>
              <a:rPr lang="ru-RU" sz="1800" b="1">
                <a:latin typeface="Times New Roman" pitchFamily="18" charset="0"/>
                <a:cs typeface="Times New Roman" pitchFamily="18" charset="0"/>
              </a:rPr>
              <a:t>Алтайский край г. Славгород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9007" y="2426706"/>
            <a:ext cx="8383021" cy="36539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</a:p>
          <a:p>
            <a:pPr marL="0" indent="0" algn="ctr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Автор:Лебедева Т. М.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700">
                <a:latin typeface="Times New Roman" pitchFamily="18" charset="0"/>
                <a:cs typeface="Times New Roman" pitchFamily="18" charset="0"/>
              </a:rPr>
              <a:t>                                педагог-психолог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70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43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i="1" dirty="0"/>
              <a:t>1.Преемственность, согласованность действий.</a:t>
            </a:r>
          </a:p>
          <a:p>
            <a:pPr marL="0" lv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/>
              <a:t>2.Гуманность взаимоотношений.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/>
              <a:t>3. Открытость по отношению к семье воспитанника.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/>
              <a:t>4. Индивидуальный подход к каждой семье.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/>
              <a:t>5. Учет мнения родителей.</a:t>
            </a:r>
            <a:endParaRPr lang="ru-RU" dirty="0"/>
          </a:p>
          <a:p>
            <a:pPr marL="0" lv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Блок: 5 </a:t>
            </a:r>
          </a:p>
          <a:p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Кодекс общения.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5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/>
              <a:t>формы работы с родителями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r>
              <a:rPr lang="ru-RU" dirty="0"/>
              <a:t>информационно – аналитический формы работы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r>
              <a:rPr lang="ru-RU" dirty="0"/>
              <a:t>примерные вопросы еженедельного и ежеквартального планирования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- методы активизации родителей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Блок 6:</a:t>
            </a:r>
          </a:p>
          <a:p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модель сотрудничества с родителями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8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4446023"/>
          </a:xfrm>
        </p:spPr>
        <p:txBody>
          <a:bodyPr>
            <a:normAutofit fontScale="77500" lnSpcReduction="20000"/>
          </a:bodyPr>
          <a:lstStyle/>
          <a:p>
            <a:endParaRPr lang="ru-RU" b="1" i="1" dirty="0"/>
          </a:p>
          <a:p>
            <a:pPr marL="0" indent="0" algn="ctr">
              <a:buNone/>
            </a:pPr>
            <a:r>
              <a:rPr lang="ru-RU" b="1" i="1" dirty="0"/>
              <a:t>Оценка эффективности реализации программы.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установление неформального контакта с родителями;</a:t>
            </a:r>
          </a:p>
          <a:p>
            <a:pPr marL="0" indent="0">
              <a:buNone/>
            </a:pPr>
            <a:r>
              <a:rPr lang="ru-RU" dirty="0"/>
              <a:t>- расширение кругозора родителей;</a:t>
            </a:r>
          </a:p>
          <a:p>
            <a:pPr marL="0" indent="0">
              <a:buNone/>
            </a:pPr>
            <a:r>
              <a:rPr lang="ru-RU" dirty="0"/>
              <a:t>- возможность открытого диалога;</a:t>
            </a:r>
          </a:p>
          <a:p>
            <a:pPr marL="0" indent="0">
              <a:buNone/>
            </a:pPr>
            <a:r>
              <a:rPr lang="ru-RU" dirty="0"/>
              <a:t>- формирование авторитета, доверия и понимания;</a:t>
            </a:r>
          </a:p>
          <a:p>
            <a:pPr marL="0" indent="0">
              <a:buNone/>
            </a:pPr>
            <a:r>
              <a:rPr lang="ru-RU" dirty="0"/>
              <a:t>- развитие сотрудничества;</a:t>
            </a:r>
          </a:p>
          <a:p>
            <a:pPr marL="0" indent="0">
              <a:buNone/>
            </a:pPr>
            <a:r>
              <a:rPr lang="ru-RU" dirty="0"/>
              <a:t>- детские проблемы решаются в короткий срок;</a:t>
            </a:r>
          </a:p>
          <a:p>
            <a:pPr marL="0" indent="0">
              <a:buNone/>
            </a:pPr>
            <a:r>
              <a:rPr lang="ru-RU" dirty="0"/>
              <a:t>- радость от общения;</a:t>
            </a:r>
          </a:p>
          <a:p>
            <a:pPr marL="0" indent="0">
              <a:buNone/>
            </a:pPr>
            <a:r>
              <a:rPr lang="ru-RU" dirty="0"/>
              <a:t>- удовлетворение запросов родителей;</a:t>
            </a:r>
          </a:p>
          <a:p>
            <a:pPr marL="0" indent="0">
              <a:buNone/>
            </a:pPr>
            <a:r>
              <a:rPr lang="ru-RU" dirty="0"/>
              <a:t>- сближение семейного и общественного воспитания;</a:t>
            </a:r>
          </a:p>
          <a:p>
            <a:pPr marL="0" indent="0">
              <a:buNone/>
            </a:pPr>
            <a:r>
              <a:rPr lang="ru-RU" dirty="0"/>
              <a:t>- повышение профессионализма;</a:t>
            </a:r>
          </a:p>
          <a:p>
            <a:pPr marL="0" indent="0">
              <a:buNone/>
            </a:pPr>
            <a:r>
              <a:rPr lang="ru-RU" dirty="0"/>
              <a:t>- преемственность;</a:t>
            </a:r>
          </a:p>
          <a:p>
            <a:pPr marL="0" indent="0">
              <a:buNone/>
            </a:pPr>
            <a:r>
              <a:rPr lang="ru-RU" dirty="0"/>
              <a:t>- привлечение других социальных инструментов;</a:t>
            </a:r>
          </a:p>
          <a:p>
            <a:pPr marL="0" indent="0">
              <a:buNone/>
            </a:pPr>
            <a:r>
              <a:rPr lang="ru-RU" dirty="0"/>
              <a:t>- работа в творческом поисковом режиме.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08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2895" y="1556793"/>
            <a:ext cx="3147824" cy="576064"/>
          </a:xfrm>
        </p:spPr>
        <p:txBody>
          <a:bodyPr/>
          <a:lstStyle/>
          <a:p>
            <a:r>
              <a:rPr lang="ru-RU" sz="1800" dirty="0">
                <a:latin typeface="+mj-lt"/>
                <a:cs typeface="Times New Roman" pitchFamily="18" charset="0"/>
              </a:rPr>
              <a:t>Приложение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4857012"/>
              </p:ext>
            </p:extLst>
          </p:nvPr>
        </p:nvGraphicFramePr>
        <p:xfrm>
          <a:off x="467544" y="2348880"/>
          <a:ext cx="4176464" cy="45091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9120">
                <a:tc>
                  <a:txBody>
                    <a:bodyPr/>
                    <a:lstStyle/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Перспективное планирование  работы с родителями и детьми с учетом направлений.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9 ЗАПОВЕДЕЙ РОДИТЕЛЕЙ.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СОВЕТЫ РОДИТЕЛЯМ.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Трудности педагога в общении с родителями.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Предложения по улучшению педагогического просвещения родителей.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Правила в общении.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Несколько правил эффективного поведения в конфликтной ситуации.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Памятка. Вы хотите воспитать в ребенке уважение к себе.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Памятка. Что нужно знать об эмоциональном развитии ребенка.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Примерный перспективный план работы с родителями по проблеме защиты прав ребенка.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Ответы на вопрос родителей.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Интеллектуальное развитие детей (примерный перспективный план, формы работы.)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Программа – минимум «Если хочешь быть здоров!»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Примерная тематика родительских собраний.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Схема плана работы Тема «Физическое развитие и воспитание детей».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План семинара – практикума. Тема «Двигательная активность детей».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Консультации для родителей. Тема «Физическое здоровье детей».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План семинара – практикума. Тема «Развитие речи детей второго года жизни».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Примерный план проведения круглого стола. Тема «Воспитание добром».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Примерный план проведения родительского собрания. Тема «На пороге школы».</a:t>
                      </a:r>
                      <a:r>
                        <a:rPr lang="ru-RU" sz="1000" i="1" dirty="0"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</a:rPr>
                        <a:t>Календарно – тематическое планирование «Уроки здоровья» (работа с детьми).</a:t>
                      </a:r>
                      <a:endParaRPr lang="ru-RU" sz="1000" dirty="0">
                        <a:effectLst/>
                      </a:endParaRPr>
                    </a:p>
                    <a:p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Пропаганда здорового образа жизни.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02" marR="4660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endParaRPr lang="ru-RU" sz="4000" dirty="0"/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1.Арнаутова Е.П. Педагог и семья. – М. , 2001.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2.Белая К.Ю. Методическая работа в ДОУ. Анализ, планирование, формы и методы. –М.: ТЦ Сфера, 2005.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3.Данилина Т.А. и др. Интеграция работы ДОУ с семьей// Управление ДОУ. – 2002. - №4.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4.Доронова Т.Н. Взаимодействие дошкольного учреждения с родителями. – М., 2002.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5.Дошкольное образование России в документах и материалах. -М. ,2003.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6.Дошкольное учреждение и семья – единое пространство детского развития: Методическое руководство для работников дошкольных образовательных учреждений/ Т.Н.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Доронова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Е.В.Соловьева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А.Е.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Жичкина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С. И .Мусиенко. – М.: ЛИНКО -  ПРЕСС, 2001.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7.Зверева О.Л. Методическая помощь воспитателя в подготовке к общению с родителями// Управление ДОУ. – 2002. - №4.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8.Зверева О.Л. , Кротова Т.В. Общение педагога с родителями в ДОУ: Методический аспект. – М. : ТЦ Сфера, 2005.</a:t>
            </a:r>
          </a:p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9.Соловьянкина О.В. Сотрудничество дошкольного учреждения  с семьей. – М. : АРКТИ, 2004.</a:t>
            </a:r>
          </a:p>
          <a:p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1800" dirty="0"/>
              <a:t>Методическое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284668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Процесс формирования общения с родителями по вопросу воспитания и образования детей в рамках открытого диалога позволяет повысить уровень педагогической и правовой культуры родителей и сформировать коммуникативную компетентность педагогов. </a:t>
            </a:r>
          </a:p>
          <a:p>
            <a:pPr marL="0" indent="0">
              <a:buNone/>
            </a:pPr>
            <a:r>
              <a:rPr lang="ru-RU" dirty="0"/>
              <a:t>В результате, родители больше доверяют и способны к диалогу, открыто идут на общение, обращаются за советом. </a:t>
            </a:r>
          </a:p>
          <a:p>
            <a:pPr marL="0" indent="0">
              <a:buNone/>
            </a:pPr>
            <a:r>
              <a:rPr lang="ru-RU" dirty="0"/>
              <a:t>Таким образом, участники педагогического процесса познают собственную мотивацию, учатся преодолевать психологические барьеры общения, осознают свои трудности, учатся анализировать ситуацию общения, прогнозировать, проектировать, анализировать, моделировать свою деятельность и ее результаты, конструировать программу своей деятельности, выбирать содержание и методы ее осуществления.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21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Спасибо за внимание, до </a:t>
            </a:r>
            <a:r>
              <a:rPr lang="ru-RU"/>
              <a:t>новых встреч!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82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7907" y="-531440"/>
            <a:ext cx="633670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«МАТЬ ЛЮБИТ СВОЕ ДИТЯ СЕРДЦЕМ, КРОВЬЮ, НЕРВАМИ, ЛЮБИТ ЕГО ВСЕМ СУЩЕСТВОМ СВОИМ; ЕЕ ЛЮБОВЬ, ПРЕЖДЕ ВСЕГО ФИЗИЧЕСКАЯ, ЕСТЕСТВЕННАЯ.</a:t>
            </a:r>
            <a:endParaRPr lang="ru-RU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…И ОНА – БЕДНАЯ МАТЬ – БУДЕТ ЛЮБИТЬ ЕГО ВСЕГДА, И ПРЕКРАСНОГО И БЕЗОБРАЗНОГО, И УМНОГО И ГЛУПОГО, И ДОБРОГО И ЗЛОГО, И ДОБРОДЕЯТЕЛЬНОГО И ПОРОЧНОГО.</a:t>
            </a:r>
            <a:endParaRPr lang="ru-RU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…АНГЕЛ – ХРАНИТЕЛЬ МЛАДЕНЧЕСТВА ДЕТЕЙ СВОИХ, ОНА ДРУГ ИХ ЮНОСТИ, ВОЗМУЖАЛОСТИ И СТАРОСТИ. НЕТ ЖЕРТВЫ, КОТОРОЙ БЫ НЕ ПРИНЕСЛА ОНА ДЛЯ СВОИХ ДЕТЕЙ; ИХ СЧАСТЬЕ - ЕЕ СЧАСТЬЕ; ИХ НЕСЧАСТИЕ – ЕЕ НЕСЧАСТИЕ. НЕТ НИЧЕГО СВЯТЕЕ И БЕСКОРЫСТНЕЕ ЛЮБВИ МАТЕРИ; ВСЯКАЯ ПРИВЯЗАННОСТЬ, ВСЯКАЯ ЛЮБОВЬ, ВСЯКАЯ СТРАСТЬ ИЛИ СЛАБА, ИЛИ СВОЕКОРЫСТНА В СРАВНЕНИИ С НЕЮ».</a:t>
            </a:r>
            <a:endParaRPr lang="ru-RU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В. Г. БЕЛИНСКИЙ.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3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/>
              <a:t>Задачи: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формирование педагогической рефлексии:</a:t>
            </a:r>
          </a:p>
          <a:p>
            <a:pPr marL="0" lvl="0" indent="0">
              <a:buNone/>
            </a:pPr>
            <a:r>
              <a:rPr lang="ru-RU" dirty="0"/>
              <a:t>- анализ  ситуаций собственной деятельности;</a:t>
            </a:r>
          </a:p>
          <a:p>
            <a:pPr marL="0" lvl="0" indent="0">
              <a:buNone/>
            </a:pPr>
            <a:r>
              <a:rPr lang="ru-RU" dirty="0"/>
              <a:t>- находить причины ошибок;</a:t>
            </a:r>
          </a:p>
          <a:p>
            <a:pPr marL="0" lvl="0" indent="0">
              <a:buNone/>
            </a:pPr>
            <a:r>
              <a:rPr lang="ru-RU" dirty="0"/>
              <a:t>- развитие самоанализа, самооценки</a:t>
            </a:r>
          </a:p>
          <a:p>
            <a:pPr marL="0" indent="0">
              <a:buNone/>
            </a:pPr>
            <a:r>
              <a:rPr lang="ru-RU" dirty="0"/>
              <a:t>- осознание собственных достижений</a:t>
            </a:r>
          </a:p>
          <a:p>
            <a:pPr marL="0" indent="0">
              <a:buNone/>
            </a:pPr>
            <a:r>
              <a:rPr lang="ru-RU" dirty="0"/>
              <a:t>- развитие коммуникативной способности адекватно, без оценочно, с позиции партнера воспринимать участников педагогического процесса</a:t>
            </a:r>
          </a:p>
          <a:p>
            <a:pPr marL="0" indent="0">
              <a:buNone/>
            </a:pPr>
            <a:r>
              <a:rPr lang="ru-RU" dirty="0"/>
              <a:t>- выявление уровня педагогического просвещения родителей</a:t>
            </a:r>
          </a:p>
          <a:p>
            <a:pPr marL="0" indent="0">
              <a:buNone/>
            </a:pPr>
            <a:r>
              <a:rPr lang="ru-RU" dirty="0"/>
              <a:t>- формирование умения моделировать стратегию общения с позиции диалога</a:t>
            </a:r>
          </a:p>
          <a:p>
            <a:pPr marL="0" indent="0">
              <a:buNone/>
            </a:pPr>
            <a:r>
              <a:rPr lang="ru-RU" dirty="0"/>
              <a:t>- расширение, углубление знаний и умений родителей.</a:t>
            </a:r>
          </a:p>
          <a:p>
            <a:pPr marL="0" indent="0">
              <a:buNone/>
            </a:pPr>
            <a:r>
              <a:rPr lang="ru-RU" b="1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9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125113" cy="924475"/>
          </a:xfrm>
        </p:spPr>
        <p:txBody>
          <a:bodyPr/>
          <a:lstStyle/>
          <a:p>
            <a:pPr marL="0" indent="0"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000" i="1" dirty="0"/>
              <a:t>Актуальность программы 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09443" y="2420888"/>
            <a:ext cx="3471277" cy="3440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направленность на  эффективное  взаимодействие с родителями;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решение задач по объединению усилий семьи и детского сада в вопросе воспитания и развития каждого ребенка, что соответствует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Федеральному государственному образовательному стандарту дошкольного образования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Приказ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Минобрнауки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 России от 17.10.2013 N 1155 "Об утверждении федерального государственного образовательного стандарта дошкольного образования"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32040" y="1772816"/>
            <a:ext cx="3142488" cy="576262"/>
          </a:xfrm>
        </p:spPr>
        <p:txBody>
          <a:bodyPr/>
          <a:lstStyle/>
          <a:p>
            <a:endParaRPr lang="ru-RU" dirty="0"/>
          </a:p>
          <a:p>
            <a:r>
              <a:rPr lang="ru-RU" sz="2000" i="1" dirty="0"/>
              <a:t>Цель программы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281" y="2492896"/>
            <a:ext cx="3471275" cy="3368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Развитие коммуникативной компетентности педагогов.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Повышение педагогической и правовой культуры родителей в вопросах воспитания и образования детей в рамках открытого диалога.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15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2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2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2655" y="446088"/>
            <a:ext cx="4279869" cy="5414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r>
              <a:rPr lang="ru-RU" b="1" i="1" dirty="0">
                <a:solidFill>
                  <a:srgbClr val="FFFF00"/>
                </a:solidFill>
              </a:rPr>
              <a:t>1.Принцип партнерства. </a:t>
            </a:r>
            <a:endParaRPr lang="ru-RU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dirty="0"/>
              <a:t>Тактика общения – тактика сотрудничества. 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>
                <a:solidFill>
                  <a:srgbClr val="FFFF00"/>
                </a:solidFill>
              </a:rPr>
              <a:t>2.Уважительная требовательность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/>
              <a:t>участников диалога друг к другу. Уважение и диалог на основе искренности взаимоотношений.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b="1" i="1" dirty="0">
                <a:solidFill>
                  <a:srgbClr val="FFFF00"/>
                </a:solidFill>
              </a:rPr>
              <a:t>3.Гуманность отношений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/>
              <a:t>всех участников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-образовательного       процесса.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i="1" dirty="0">
                <a:solidFill>
                  <a:srgbClr val="FFFF00"/>
                </a:solidFill>
              </a:rPr>
              <a:t>4.Подвижность   образовательной стратегии</a:t>
            </a:r>
            <a:r>
              <a:rPr lang="ru-RU" dirty="0">
                <a:solidFill>
                  <a:srgbClr val="FFFF00"/>
                </a:solidFill>
              </a:rPr>
              <a:t>:  </a:t>
            </a:r>
          </a:p>
          <a:p>
            <a:pPr marL="0" indent="0">
              <a:buNone/>
            </a:pPr>
            <a:r>
              <a:rPr lang="ru-RU" dirty="0"/>
              <a:t>содержательное, эмоционально -  насыщенное  и непосредственное общение.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>
                <a:solidFill>
                  <a:srgbClr val="FFFF00"/>
                </a:solidFill>
              </a:rPr>
              <a:t>5.Преемственность, согласованность действий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FFFF00"/>
                </a:solidFill>
              </a:rPr>
              <a:t> 6.Индивидуальный подход.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09441" y="1631950"/>
            <a:ext cx="2660651" cy="4229099"/>
          </a:xfrm>
        </p:spPr>
        <p:txBody>
          <a:bodyPr>
            <a:noAutofit/>
          </a:bodyPr>
          <a:lstStyle/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Принципы построения программы.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Принципы программы направлены на преодоление возникающих трудностей, обеспечивают беспрепятственное общение и взаимодействие в целях создания атмосферы благоприятного психологического комфорта для развития и образования каждого ребенка.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10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2655" y="620688"/>
            <a:ext cx="4279869" cy="5240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знание психологических и возрастных особенностей детей;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знакомство с новыми системами воспитания;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изучение закономерностей развития ребенка;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безболезненная адаптация;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предупреждение насилия;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пропаганда здорового образа жизни;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содействие в приобщении детей к культурным и духовным ценностям;</a:t>
            </a:r>
          </a:p>
          <a:p>
            <a:pPr>
              <a:buFontTx/>
              <a:buChar char="-"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ежедневное информирование: </a:t>
            </a:r>
          </a:p>
          <a:p>
            <a:pPr marL="0" indent="0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«Устный журнал», информация на стенде, «Родительский всеобуч», памятки, сайт детского сада, сайт группы.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8" y="1556792"/>
            <a:ext cx="2660651" cy="4229099"/>
          </a:xfrm>
        </p:spPr>
        <p:txBody>
          <a:bodyPr>
            <a:normAutofit/>
          </a:bodyPr>
          <a:lstStyle/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Блок 1: </a:t>
            </a:r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повышение педагогической культуры родителей </a:t>
            </a:r>
          </a:p>
        </p:txBody>
      </p:sp>
    </p:spTree>
    <p:extLst>
      <p:ext uri="{BB962C8B-B14F-4D97-AF65-F5344CB8AC3E}">
        <p14:creationId xmlns:p14="http://schemas.microsoft.com/office/powerpoint/2010/main" val="38892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2655" y="446088"/>
            <a:ext cx="4279869" cy="571921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Декларация прав ребенка (1959)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Конвенция ООН о правах ребенка (1989)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Федеральный закон «Об основных гарантиях прав ребенка в РФ»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Конституция РФ в части прав и обязанностей родителей и детей 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Гражданский кодекс РФ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Семейный кодекс РФ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Закон РФ «Об образовании»</a:t>
            </a:r>
          </a:p>
          <a:p>
            <a:pPr marL="0" indent="0">
              <a:buNone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Важнейшие международные, федеральные, региональные и муниципальные документы и программы раскрывают главные вопросы ценностей личности человека, того, что независимо от расы, цвета кожи, пола, языка, религии дети имеют юридическое право: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воспитание,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охрану здоровья,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развитие,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труд, отдых и развлечения,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защиту,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занятие искусством,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активное участие в жизни общества,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на сохранение своей индивидуальности.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Блок 2: </a:t>
            </a:r>
          </a:p>
          <a:p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повышение правовой культуры родителей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dirty="0"/>
              <a:t>- родительские собрания</a:t>
            </a:r>
          </a:p>
          <a:p>
            <a:pPr marL="0" indent="0">
              <a:buNone/>
            </a:pPr>
            <a:r>
              <a:rPr lang="ru-RU" sz="1600" dirty="0"/>
              <a:t>- родительские гостиные</a:t>
            </a:r>
          </a:p>
          <a:p>
            <a:pPr marL="0" indent="0">
              <a:buNone/>
            </a:pPr>
            <a:r>
              <a:rPr lang="ru-RU" sz="1600" dirty="0"/>
              <a:t>- информационные корзины</a:t>
            </a:r>
          </a:p>
          <a:p>
            <a:pPr marL="0" indent="0">
              <a:buNone/>
            </a:pPr>
            <a:r>
              <a:rPr lang="ru-RU" sz="1600" dirty="0"/>
              <a:t>- клуб счастливой семьи</a:t>
            </a:r>
          </a:p>
          <a:p>
            <a:pPr marL="0" indent="0">
              <a:buNone/>
            </a:pPr>
            <a:r>
              <a:rPr lang="ru-RU" sz="1600" dirty="0"/>
              <a:t>-устные журналы для родителей</a:t>
            </a:r>
          </a:p>
          <a:p>
            <a:pPr marL="0" indent="0">
              <a:buNone/>
            </a:pPr>
            <a:r>
              <a:rPr lang="ru-RU" sz="1600" dirty="0"/>
              <a:t>- памятки и информационные письма</a:t>
            </a:r>
          </a:p>
          <a:p>
            <a:pPr marL="0" indent="0">
              <a:buNone/>
            </a:pPr>
            <a:r>
              <a:rPr lang="ru-RU" sz="1600" dirty="0"/>
              <a:t>- полезная книга для родителей (шпаргалки)</a:t>
            </a:r>
          </a:p>
          <a:p>
            <a:pPr marL="0" indent="0">
              <a:buNone/>
            </a:pPr>
            <a:r>
              <a:rPr lang="ru-RU" sz="1600" dirty="0"/>
              <a:t>- дни открытых дверей</a:t>
            </a:r>
          </a:p>
          <a:p>
            <a:pPr marL="0" indent="0">
              <a:buNone/>
            </a:pPr>
            <a:r>
              <a:rPr lang="ru-RU" sz="1600" dirty="0"/>
              <a:t>- создание и взаимодействие общественных родительских организаций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1628800"/>
            <a:ext cx="2660651" cy="4229099"/>
          </a:xfrm>
        </p:spPr>
        <p:txBody>
          <a:bodyPr/>
          <a:lstStyle/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Блок 3:</a:t>
            </a:r>
            <a:r>
              <a:rPr lang="ru-RU" dirty="0"/>
              <a:t> </a:t>
            </a:r>
          </a:p>
          <a:p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вовлечение родителей в единое образовательное пространство</a:t>
            </a:r>
            <a:r>
              <a:rPr lang="ru-RU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«</a:t>
            </a:r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Детский сад - семья»: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4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«Разговор по душам»</a:t>
            </a:r>
            <a:b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работы с родителями</a:t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- организация встреч с представителями детского здравоохранения и спорта</a:t>
            </a:r>
          </a:p>
          <a:p>
            <a:pPr marL="0" indent="0">
              <a:buNone/>
            </a:pPr>
            <a:r>
              <a:rPr lang="ru-RU" dirty="0"/>
              <a:t>- практикум по физической культуре и организации режима двигательной активности</a:t>
            </a:r>
          </a:p>
          <a:p>
            <a:pPr marL="0" indent="0">
              <a:buNone/>
            </a:pPr>
            <a:r>
              <a:rPr lang="ru-RU" dirty="0"/>
              <a:t>-  анкетирование</a:t>
            </a:r>
          </a:p>
          <a:p>
            <a:pPr marL="0" indent="0">
              <a:buNone/>
            </a:pPr>
            <a:r>
              <a:rPr lang="ru-RU" dirty="0"/>
              <a:t>- родительские практикумы по закаливанию</a:t>
            </a:r>
          </a:p>
          <a:p>
            <a:pPr marL="0" indent="0">
              <a:buNone/>
            </a:pPr>
            <a:r>
              <a:rPr lang="ru-RU" dirty="0"/>
              <a:t>- семинары по ОБЖ ребенка в условиях ДОУ и семьи</a:t>
            </a:r>
          </a:p>
          <a:p>
            <a:pPr marL="0" indent="0">
              <a:buNone/>
            </a:pPr>
            <a:r>
              <a:rPr lang="ru-RU" dirty="0"/>
              <a:t>- организация режима дня и сбалансированного питания детей в ДОУ  и семье</a:t>
            </a:r>
          </a:p>
          <a:p>
            <a:pPr marL="0" indent="0">
              <a:buNone/>
            </a:pPr>
            <a:r>
              <a:rPr lang="ru-RU" dirty="0"/>
              <a:t>- клуб любителей семейных путешествий</a:t>
            </a:r>
          </a:p>
          <a:p>
            <a:pPr marL="0" indent="0">
              <a:buNone/>
            </a:pPr>
            <a:r>
              <a:rPr lang="ru-RU" dirty="0"/>
              <a:t>- обмен опытом</a:t>
            </a:r>
          </a:p>
          <a:p>
            <a:pPr marL="0" indent="0">
              <a:buNone/>
            </a:pPr>
            <a:r>
              <a:rPr lang="ru-RU" dirty="0"/>
              <a:t>- день открытых дверей</a:t>
            </a:r>
          </a:p>
          <a:p>
            <a:pPr marL="0" indent="0">
              <a:buNone/>
            </a:pPr>
            <a:r>
              <a:rPr lang="ru-RU" dirty="0"/>
              <a:t>- совместные спортивные праздники</a:t>
            </a:r>
          </a:p>
          <a:p>
            <a:pPr marL="0" indent="0">
              <a:buNone/>
            </a:pPr>
            <a:r>
              <a:rPr lang="ru-RU" dirty="0"/>
              <a:t>- родительские всеобучи</a:t>
            </a:r>
          </a:p>
          <a:p>
            <a:pPr marL="0" indent="0">
              <a:buNone/>
            </a:pPr>
            <a:r>
              <a:rPr lang="ru-RU" dirty="0"/>
              <a:t>- проектная деятельность</a:t>
            </a:r>
          </a:p>
          <a:p>
            <a:pPr marL="0" indent="0">
              <a:buNone/>
            </a:pPr>
            <a:r>
              <a:rPr lang="ru-RU" sz="1050" dirty="0"/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1628800"/>
            <a:ext cx="2660651" cy="4229099"/>
          </a:xfrm>
        </p:spPr>
        <p:txBody>
          <a:bodyPr/>
          <a:lstStyle/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Блок 4:</a:t>
            </a:r>
            <a:r>
              <a:rPr lang="ru-RU" sz="2800" b="1" dirty="0"/>
              <a:t> </a:t>
            </a:r>
          </a:p>
          <a:p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  <a:cs typeface="Times New Roman" pitchFamily="18" charset="0"/>
              </a:rPr>
              <a:t>пропаганда здорового образа жизни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7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154</TotalTime>
  <Words>1168</Words>
  <Application>Microsoft Office PowerPoint</Application>
  <PresentationFormat>Экран (4:3)</PresentationFormat>
  <Paragraphs>212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Spring</vt:lpstr>
      <vt:lpstr>Филиал МБДОУ «Детский сад 43» - «детский сад 40»  Алтайский край г. Славгород </vt:lpstr>
      <vt:lpstr>Презентация PowerPoint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  <vt:lpstr>«Разговор по душам» программа работы с родителями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детский сад комбинированного вида №12  ст. Должанская  МО Ейский район</dc:title>
  <dc:creator>Ирина</dc:creator>
  <cp:lastModifiedBy>вася пупкин</cp:lastModifiedBy>
  <cp:revision>19</cp:revision>
  <dcterms:created xsi:type="dcterms:W3CDTF">2015-03-21T13:21:19Z</dcterms:created>
  <dcterms:modified xsi:type="dcterms:W3CDTF">2023-07-27T07:05:07Z</dcterms:modified>
</cp:coreProperties>
</file>